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21"/>
  </p:notesMasterIdLst>
  <p:sldIdLst>
    <p:sldId id="256" r:id="rId6"/>
    <p:sldId id="916" r:id="rId7"/>
    <p:sldId id="938" r:id="rId8"/>
    <p:sldId id="2147481736" r:id="rId9"/>
    <p:sldId id="895" r:id="rId10"/>
    <p:sldId id="1030" r:id="rId11"/>
    <p:sldId id="2147481732" r:id="rId12"/>
    <p:sldId id="1026" r:id="rId13"/>
    <p:sldId id="2147481743" r:id="rId14"/>
    <p:sldId id="2147481748" r:id="rId15"/>
    <p:sldId id="2147481752" r:id="rId16"/>
    <p:sldId id="2147481746" r:id="rId17"/>
    <p:sldId id="2147481749" r:id="rId18"/>
    <p:sldId id="2147481744" r:id="rId19"/>
    <p:sldId id="2147481747" r:id="rId2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01D887-0275-32C2-767A-2651AB63320A}" name="Mairit Saar" initials="MS" userId="S::Mairit.Saar@envir.ee::de526483-f5c8-4bab-8b2f-1c7626c7e0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5"/>
    <a:srgbClr val="F1B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25624-0C48-42C7-8014-08465CE25F65}" v="1" dt="2026-05-06T14:35:57.312"/>
    <p1510:client id="{EF7FA5D3-E8C5-3CF1-42C2-B9E4217EFDFC}" v="127" dt="2026-05-06T15:01:33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ka Laht" userId="b28dbd3e-c5bc-4bb3-96a5-4b01f2a76adb" providerId="ADAL" clId="{F5C1FE66-E639-4CBC-A45E-7D8F7CFEE70F}"/>
    <pc:docChg chg="undo custSel delSld modSld sldOrd">
      <pc:chgData name="Janika Laht" userId="b28dbd3e-c5bc-4bb3-96a5-4b01f2a76adb" providerId="ADAL" clId="{F5C1FE66-E639-4CBC-A45E-7D8F7CFEE70F}" dt="2026-05-04T04:37:31.666" v="1746" actId="729"/>
      <pc:docMkLst>
        <pc:docMk/>
      </pc:docMkLst>
      <pc:sldChg chg="mod modShow">
        <pc:chgData name="Janika Laht" userId="b28dbd3e-c5bc-4bb3-96a5-4b01f2a76adb" providerId="ADAL" clId="{F5C1FE66-E639-4CBC-A45E-7D8F7CFEE70F}" dt="2026-05-04T04:37:24.179" v="1744" actId="729"/>
        <pc:sldMkLst>
          <pc:docMk/>
          <pc:sldMk cId="1686147889" sldId="895"/>
        </pc:sldMkLst>
      </pc:sldChg>
      <pc:sldChg chg="mod modShow">
        <pc:chgData name="Janika Laht" userId="b28dbd3e-c5bc-4bb3-96a5-4b01f2a76adb" providerId="ADAL" clId="{F5C1FE66-E639-4CBC-A45E-7D8F7CFEE70F}" dt="2026-05-04T04:37:06.145" v="1741" actId="729"/>
        <pc:sldMkLst>
          <pc:docMk/>
          <pc:sldMk cId="3638174343" sldId="1026"/>
        </pc:sldMkLst>
      </pc:sldChg>
      <pc:sldChg chg="mod modShow">
        <pc:chgData name="Janika Laht" userId="b28dbd3e-c5bc-4bb3-96a5-4b01f2a76adb" providerId="ADAL" clId="{F5C1FE66-E639-4CBC-A45E-7D8F7CFEE70F}" dt="2026-05-04T04:37:27.346" v="1745" actId="729"/>
        <pc:sldMkLst>
          <pc:docMk/>
          <pc:sldMk cId="1878376077" sldId="1030"/>
        </pc:sldMkLst>
      </pc:sldChg>
      <pc:sldChg chg="mod modShow">
        <pc:chgData name="Janika Laht" userId="b28dbd3e-c5bc-4bb3-96a5-4b01f2a76adb" providerId="ADAL" clId="{F5C1FE66-E639-4CBC-A45E-7D8F7CFEE70F}" dt="2026-05-04T04:37:31.666" v="1746" actId="729"/>
        <pc:sldMkLst>
          <pc:docMk/>
          <pc:sldMk cId="1281696792" sldId="2147481732"/>
        </pc:sldMkLst>
      </pc:sldChg>
      <pc:sldChg chg="modSp mod ord">
        <pc:chgData name="Janika Laht" userId="b28dbd3e-c5bc-4bb3-96a5-4b01f2a76adb" providerId="ADAL" clId="{F5C1FE66-E639-4CBC-A45E-7D8F7CFEE70F}" dt="2026-05-04T04:37:15.050" v="1743"/>
        <pc:sldMkLst>
          <pc:docMk/>
          <pc:sldMk cId="3195896362" sldId="2147481736"/>
        </pc:sldMkLst>
        <pc:spChg chg="mod">
          <ac:chgData name="Janika Laht" userId="b28dbd3e-c5bc-4bb3-96a5-4b01f2a76adb" providerId="ADAL" clId="{F5C1FE66-E639-4CBC-A45E-7D8F7CFEE70F}" dt="2026-05-04T04:13:47.302" v="197" actId="20577"/>
          <ac:spMkLst>
            <pc:docMk/>
            <pc:sldMk cId="3195896362" sldId="2147481736"/>
            <ac:spMk id="2" creationId="{8A9548AB-A8AE-7209-D912-89A378F29BC4}"/>
          </ac:spMkLst>
        </pc:spChg>
        <pc:spChg chg="mod">
          <ac:chgData name="Janika Laht" userId="b28dbd3e-c5bc-4bb3-96a5-4b01f2a76adb" providerId="ADAL" clId="{F5C1FE66-E639-4CBC-A45E-7D8F7CFEE70F}" dt="2026-05-04T04:36:24.213" v="1740" actId="20577"/>
          <ac:spMkLst>
            <pc:docMk/>
            <pc:sldMk cId="3195896362" sldId="2147481736"/>
            <ac:spMk id="3" creationId="{CE323B84-F3B7-2F12-1E9D-60B4DEBAE2CB}"/>
          </ac:spMkLst>
        </pc:spChg>
        <pc:picChg chg="mod">
          <ac:chgData name="Janika Laht" userId="b28dbd3e-c5bc-4bb3-96a5-4b01f2a76adb" providerId="ADAL" clId="{F5C1FE66-E639-4CBC-A45E-7D8F7CFEE70F}" dt="2026-05-04T04:28:10.893" v="1618" actId="1076"/>
          <ac:picMkLst>
            <pc:docMk/>
            <pc:sldMk cId="3195896362" sldId="2147481736"/>
            <ac:picMk id="26" creationId="{BA04EF38-CC7C-2CD5-1624-ECECF8226690}"/>
          </ac:picMkLst>
        </pc:picChg>
      </pc:sldChg>
      <pc:sldChg chg="modSp mod">
        <pc:chgData name="Janika Laht" userId="b28dbd3e-c5bc-4bb3-96a5-4b01f2a76adb" providerId="ADAL" clId="{F5C1FE66-E639-4CBC-A45E-7D8F7CFEE70F}" dt="2026-05-04T04:11:47.737" v="155" actId="20577"/>
        <pc:sldMkLst>
          <pc:docMk/>
          <pc:sldMk cId="661265214" sldId="2147481746"/>
        </pc:sldMkLst>
        <pc:spChg chg="mod">
          <ac:chgData name="Janika Laht" userId="b28dbd3e-c5bc-4bb3-96a5-4b01f2a76adb" providerId="ADAL" clId="{F5C1FE66-E639-4CBC-A45E-7D8F7CFEE70F}" dt="2026-05-04T04:11:47.737" v="155" actId="20577"/>
          <ac:spMkLst>
            <pc:docMk/>
            <pc:sldMk cId="661265214" sldId="2147481746"/>
            <ac:spMk id="10" creationId="{4CEE1A3D-E755-D239-28BD-09B542450B6A}"/>
          </ac:spMkLst>
        </pc:spChg>
      </pc:sldChg>
      <pc:sldChg chg="modSp mod">
        <pc:chgData name="Janika Laht" userId="b28dbd3e-c5bc-4bb3-96a5-4b01f2a76adb" providerId="ADAL" clId="{F5C1FE66-E639-4CBC-A45E-7D8F7CFEE70F}" dt="2026-05-04T04:11:23.633" v="153" actId="20577"/>
        <pc:sldMkLst>
          <pc:docMk/>
          <pc:sldMk cId="1364969014" sldId="2147481749"/>
        </pc:sldMkLst>
        <pc:spChg chg="mod">
          <ac:chgData name="Janika Laht" userId="b28dbd3e-c5bc-4bb3-96a5-4b01f2a76adb" providerId="ADAL" clId="{F5C1FE66-E639-4CBC-A45E-7D8F7CFEE70F}" dt="2026-05-04T04:11:23.633" v="153" actId="20577"/>
          <ac:spMkLst>
            <pc:docMk/>
            <pc:sldMk cId="1364969014" sldId="2147481749"/>
            <ac:spMk id="29" creationId="{2C9C2BF5-86AE-7C58-B133-C0757327950C}"/>
          </ac:spMkLst>
        </pc:spChg>
      </pc:sldChg>
    </pc:docChg>
  </pc:docChgLst>
  <pc:docChgLst>
    <pc:chgData name="Aire Rihe" userId="32ae6783-28bd-4650-ab21-c3749d81d4a9" providerId="ADAL" clId="{909DC592-3E49-4309-83CA-3AE8A9CE761C}"/>
    <pc:docChg chg="custSel delSld modSld sldOrd">
      <pc:chgData name="Aire Rihe" userId="32ae6783-28bd-4650-ab21-c3749d81d4a9" providerId="ADAL" clId="{909DC592-3E49-4309-83CA-3AE8A9CE761C}" dt="2026-05-03T13:21:13.157" v="611"/>
      <pc:docMkLst>
        <pc:docMk/>
      </pc:docMkLst>
      <pc:sldChg chg="modSp mod">
        <pc:chgData name="Aire Rihe" userId="32ae6783-28bd-4650-ab21-c3749d81d4a9" providerId="ADAL" clId="{909DC592-3E49-4309-83CA-3AE8A9CE761C}" dt="2026-05-03T13:05:08.492" v="40" actId="20577"/>
        <pc:sldMkLst>
          <pc:docMk/>
          <pc:sldMk cId="2001087824" sldId="2147481744"/>
        </pc:sldMkLst>
        <pc:spChg chg="mod">
          <ac:chgData name="Aire Rihe" userId="32ae6783-28bd-4650-ab21-c3749d81d4a9" providerId="ADAL" clId="{909DC592-3E49-4309-83CA-3AE8A9CE761C}" dt="2026-05-03T13:05:08.492" v="40" actId="20577"/>
          <ac:spMkLst>
            <pc:docMk/>
            <pc:sldMk cId="2001087824" sldId="2147481744"/>
            <ac:spMk id="9" creationId="{7741056F-CF79-450F-1366-14879D023F64}"/>
          </ac:spMkLst>
        </pc:spChg>
      </pc:sldChg>
      <pc:sldChg chg="ord">
        <pc:chgData name="Aire Rihe" userId="32ae6783-28bd-4650-ab21-c3749d81d4a9" providerId="ADAL" clId="{909DC592-3E49-4309-83CA-3AE8A9CE761C}" dt="2026-05-03T13:17:36.926" v="582"/>
        <pc:sldMkLst>
          <pc:docMk/>
          <pc:sldMk cId="661265214" sldId="2147481746"/>
        </pc:sldMkLst>
      </pc:sldChg>
      <pc:sldChg chg="modSp mod ord">
        <pc:chgData name="Aire Rihe" userId="32ae6783-28bd-4650-ab21-c3749d81d4a9" providerId="ADAL" clId="{909DC592-3E49-4309-83CA-3AE8A9CE761C}" dt="2026-05-03T13:21:13.157" v="611"/>
        <pc:sldMkLst>
          <pc:docMk/>
          <pc:sldMk cId="1932400929" sldId="2147481747"/>
        </pc:sldMkLst>
        <pc:spChg chg="mod">
          <ac:chgData name="Aire Rihe" userId="32ae6783-28bd-4650-ab21-c3749d81d4a9" providerId="ADAL" clId="{909DC592-3E49-4309-83CA-3AE8A9CE761C}" dt="2026-05-03T13:04:17.092" v="15" actId="20577"/>
          <ac:spMkLst>
            <pc:docMk/>
            <pc:sldMk cId="1932400929" sldId="2147481747"/>
            <ac:spMk id="9" creationId="{CE976D7F-A1E9-8869-83E4-97E8485F2EB2}"/>
          </ac:spMkLst>
        </pc:spChg>
        <pc:spChg chg="mod">
          <ac:chgData name="Aire Rihe" userId="32ae6783-28bd-4650-ab21-c3749d81d4a9" providerId="ADAL" clId="{909DC592-3E49-4309-83CA-3AE8A9CE761C}" dt="2026-05-03T13:15:12.515" v="578" actId="115"/>
          <ac:spMkLst>
            <pc:docMk/>
            <pc:sldMk cId="1932400929" sldId="2147481747"/>
            <ac:spMk id="29" creationId="{3ACB8675-7250-BFBA-0D5A-6B4D9F7FEBFA}"/>
          </ac:spMkLst>
        </pc:spChg>
        <pc:picChg chg="mod">
          <ac:chgData name="Aire Rihe" userId="32ae6783-28bd-4650-ab21-c3749d81d4a9" providerId="ADAL" clId="{909DC592-3E49-4309-83CA-3AE8A9CE761C}" dt="2026-05-03T13:12:38.471" v="522" actId="1076"/>
          <ac:picMkLst>
            <pc:docMk/>
            <pc:sldMk cId="1932400929" sldId="2147481747"/>
            <ac:picMk id="8" creationId="{ADF0A328-22E4-97DF-7303-E7D7729F5459}"/>
          </ac:picMkLst>
        </pc:picChg>
      </pc:sldChg>
      <pc:sldChg chg="addSp modSp mod ord">
        <pc:chgData name="Aire Rihe" userId="32ae6783-28bd-4650-ab21-c3749d81d4a9" providerId="ADAL" clId="{909DC592-3E49-4309-83CA-3AE8A9CE761C}" dt="2026-05-03T13:20:10.265" v="605"/>
        <pc:sldMkLst>
          <pc:docMk/>
          <pc:sldMk cId="3018639544" sldId="2147481748"/>
        </pc:sldMkLst>
        <pc:spChg chg="add mod">
          <ac:chgData name="Aire Rihe" userId="32ae6783-28bd-4650-ab21-c3749d81d4a9" providerId="ADAL" clId="{909DC592-3E49-4309-83CA-3AE8A9CE761C}" dt="2026-05-03T13:19:40.560" v="601" actId="1076"/>
          <ac:spMkLst>
            <pc:docMk/>
            <pc:sldMk cId="3018639544" sldId="2147481748"/>
            <ac:spMk id="2" creationId="{A4CCC581-E999-CB34-5556-B12489218966}"/>
          </ac:spMkLst>
        </pc:spChg>
        <pc:graphicFrameChg chg="mod modGraphic">
          <ac:chgData name="Aire Rihe" userId="32ae6783-28bd-4650-ab21-c3749d81d4a9" providerId="ADAL" clId="{909DC592-3E49-4309-83CA-3AE8A9CE761C}" dt="2026-05-03T13:18:46.977" v="588" actId="20577"/>
          <ac:graphicFrameMkLst>
            <pc:docMk/>
            <pc:sldMk cId="3018639544" sldId="2147481748"/>
            <ac:graphicFrameMk id="3" creationId="{54BEAA0E-998B-1B57-CB34-25B49FC212DD}"/>
          </ac:graphicFrameMkLst>
        </pc:graphicFrameChg>
      </pc:sldChg>
      <pc:sldChg chg="modSp mod ord">
        <pc:chgData name="Aire Rihe" userId="32ae6783-28bd-4650-ab21-c3749d81d4a9" providerId="ADAL" clId="{909DC592-3E49-4309-83CA-3AE8A9CE761C}" dt="2026-05-03T13:14:45.285" v="573" actId="207"/>
        <pc:sldMkLst>
          <pc:docMk/>
          <pc:sldMk cId="1364969014" sldId="2147481749"/>
        </pc:sldMkLst>
        <pc:spChg chg="mod">
          <ac:chgData name="Aire Rihe" userId="32ae6783-28bd-4650-ab21-c3749d81d4a9" providerId="ADAL" clId="{909DC592-3E49-4309-83CA-3AE8A9CE761C}" dt="2026-05-03T13:03:58.314" v="3" actId="207"/>
          <ac:spMkLst>
            <pc:docMk/>
            <pc:sldMk cId="1364969014" sldId="2147481749"/>
            <ac:spMk id="9" creationId="{76476CDC-57FF-16BC-7222-24298BE41E17}"/>
          </ac:spMkLst>
        </pc:spChg>
        <pc:spChg chg="mod">
          <ac:chgData name="Aire Rihe" userId="32ae6783-28bd-4650-ab21-c3749d81d4a9" providerId="ADAL" clId="{909DC592-3E49-4309-83CA-3AE8A9CE761C}" dt="2026-05-03T13:14:45.285" v="573" actId="207"/>
          <ac:spMkLst>
            <pc:docMk/>
            <pc:sldMk cId="1364969014" sldId="2147481749"/>
            <ac:spMk id="29" creationId="{2C9C2BF5-86AE-7C58-B133-C0757327950C}"/>
          </ac:spMkLst>
        </pc:spChg>
      </pc:sldChg>
      <pc:sldChg chg="ord">
        <pc:chgData name="Aire Rihe" userId="32ae6783-28bd-4650-ab21-c3749d81d4a9" providerId="ADAL" clId="{909DC592-3E49-4309-83CA-3AE8A9CE761C}" dt="2026-05-03T13:20:32.424" v="609"/>
        <pc:sldMkLst>
          <pc:docMk/>
          <pc:sldMk cId="1878079663" sldId="2147481752"/>
        </pc:sldMkLst>
      </pc:sldChg>
    </pc:docChg>
  </pc:docChgLst>
  <pc:docChgLst>
    <pc:chgData name="Aire Rihe" userId="S::aire.rihe@envir.ee::32ae6783-28bd-4650-ab21-c3749d81d4a9" providerId="AD" clId="Web-{EF7FA5D3-E8C5-3CF1-42C2-B9E4217EFDFC}"/>
    <pc:docChg chg="modSld sldOrd">
      <pc:chgData name="Aire Rihe" userId="S::aire.rihe@envir.ee::32ae6783-28bd-4650-ab21-c3749d81d4a9" providerId="AD" clId="Web-{EF7FA5D3-E8C5-3CF1-42C2-B9E4217EFDFC}" dt="2026-05-06T15:01:33.177" v="73"/>
      <pc:docMkLst>
        <pc:docMk/>
      </pc:docMkLst>
      <pc:sldChg chg="modSp">
        <pc:chgData name="Aire Rihe" userId="S::aire.rihe@envir.ee::32ae6783-28bd-4650-ab21-c3749d81d4a9" providerId="AD" clId="Web-{EF7FA5D3-E8C5-3CF1-42C2-B9E4217EFDFC}" dt="2026-05-06T14:59:48.178" v="64" actId="20577"/>
        <pc:sldMkLst>
          <pc:docMk/>
          <pc:sldMk cId="1686147889" sldId="895"/>
        </pc:sldMkLst>
        <pc:spChg chg="mod">
          <ac:chgData name="Aire Rihe" userId="S::aire.rihe@envir.ee::32ae6783-28bd-4650-ab21-c3749d81d4a9" providerId="AD" clId="Web-{EF7FA5D3-E8C5-3CF1-42C2-B9E4217EFDFC}" dt="2026-05-06T14:59:48.178" v="64" actId="20577"/>
          <ac:spMkLst>
            <pc:docMk/>
            <pc:sldMk cId="1686147889" sldId="895"/>
            <ac:spMk id="29" creationId="{418F7D09-ADE6-F318-F039-2CBA479D0F5E}"/>
          </ac:spMkLst>
        </pc:spChg>
      </pc:sldChg>
      <pc:sldChg chg="modSp">
        <pc:chgData name="Aire Rihe" userId="S::aire.rihe@envir.ee::32ae6783-28bd-4650-ab21-c3749d81d4a9" providerId="AD" clId="Web-{EF7FA5D3-E8C5-3CF1-42C2-B9E4217EFDFC}" dt="2026-05-06T15:00:34.381" v="70" actId="20577"/>
        <pc:sldMkLst>
          <pc:docMk/>
          <pc:sldMk cId="3638174343" sldId="1026"/>
        </pc:sldMkLst>
        <pc:spChg chg="mod">
          <ac:chgData name="Aire Rihe" userId="S::aire.rihe@envir.ee::32ae6783-28bd-4650-ab21-c3749d81d4a9" providerId="AD" clId="Web-{EF7FA5D3-E8C5-3CF1-42C2-B9E4217EFDFC}" dt="2026-05-06T14:58:02.101" v="52" actId="20577"/>
          <ac:spMkLst>
            <pc:docMk/>
            <pc:sldMk cId="3638174343" sldId="1026"/>
            <ac:spMk id="4" creationId="{8A0921C8-EF73-52D7-75FA-D364CC38BAE0}"/>
          </ac:spMkLst>
        </pc:spChg>
        <pc:spChg chg="mod">
          <ac:chgData name="Aire Rihe" userId="S::aire.rihe@envir.ee::32ae6783-28bd-4650-ab21-c3749d81d4a9" providerId="AD" clId="Web-{EF7FA5D3-E8C5-3CF1-42C2-B9E4217EFDFC}" dt="2026-05-06T15:00:34.381" v="70" actId="20577"/>
          <ac:spMkLst>
            <pc:docMk/>
            <pc:sldMk cId="3638174343" sldId="1026"/>
            <ac:spMk id="6" creationId="{92AF1E3A-2DB7-34BE-12B0-CD796A46D3CC}"/>
          </ac:spMkLst>
        </pc:spChg>
        <pc:picChg chg="mod">
          <ac:chgData name="Aire Rihe" userId="S::aire.rihe@envir.ee::32ae6783-28bd-4650-ab21-c3749d81d4a9" providerId="AD" clId="Web-{EF7FA5D3-E8C5-3CF1-42C2-B9E4217EFDFC}" dt="2026-05-06T14:57:49.320" v="51" actId="1076"/>
          <ac:picMkLst>
            <pc:docMk/>
            <pc:sldMk cId="3638174343" sldId="1026"/>
            <ac:picMk id="26" creationId="{371F1AF9-9B9F-D2EB-016B-CBB6D2AA976B}"/>
          </ac:picMkLst>
        </pc:picChg>
      </pc:sldChg>
      <pc:sldChg chg="modSp">
        <pc:chgData name="Aire Rihe" userId="S::aire.rihe@envir.ee::32ae6783-28bd-4650-ab21-c3749d81d4a9" providerId="AD" clId="Web-{EF7FA5D3-E8C5-3CF1-42C2-B9E4217EFDFC}" dt="2026-05-06T15:00:02.397" v="66" actId="20577"/>
        <pc:sldMkLst>
          <pc:docMk/>
          <pc:sldMk cId="1878376077" sldId="1030"/>
        </pc:sldMkLst>
        <pc:spChg chg="mod">
          <ac:chgData name="Aire Rihe" userId="S::aire.rihe@envir.ee::32ae6783-28bd-4650-ab21-c3749d81d4a9" providerId="AD" clId="Web-{EF7FA5D3-E8C5-3CF1-42C2-B9E4217EFDFC}" dt="2026-05-06T15:00:02.397" v="66" actId="20577"/>
          <ac:spMkLst>
            <pc:docMk/>
            <pc:sldMk cId="1878376077" sldId="1030"/>
            <ac:spMk id="3" creationId="{B86CA2B8-3268-50C9-35AA-B167C0C00673}"/>
          </ac:spMkLst>
        </pc:spChg>
      </pc:sldChg>
      <pc:sldChg chg="modSp">
        <pc:chgData name="Aire Rihe" userId="S::aire.rihe@envir.ee::32ae6783-28bd-4650-ab21-c3749d81d4a9" providerId="AD" clId="Web-{EF7FA5D3-E8C5-3CF1-42C2-B9E4217EFDFC}" dt="2026-05-06T15:00:15.428" v="68" actId="20577"/>
        <pc:sldMkLst>
          <pc:docMk/>
          <pc:sldMk cId="1281696792" sldId="2147481732"/>
        </pc:sldMkLst>
        <pc:spChg chg="mod">
          <ac:chgData name="Aire Rihe" userId="S::aire.rihe@envir.ee::32ae6783-28bd-4650-ab21-c3749d81d4a9" providerId="AD" clId="Web-{EF7FA5D3-E8C5-3CF1-42C2-B9E4217EFDFC}" dt="2026-05-06T15:00:15.428" v="68" actId="20577"/>
          <ac:spMkLst>
            <pc:docMk/>
            <pc:sldMk cId="1281696792" sldId="2147481732"/>
            <ac:spMk id="3" creationId="{28A328AF-C4CE-495F-68D2-5EF80E0C9D8A}"/>
          </ac:spMkLst>
        </pc:spChg>
      </pc:sldChg>
      <pc:sldChg chg="modSp">
        <pc:chgData name="Aire Rihe" userId="S::aire.rihe@envir.ee::32ae6783-28bd-4650-ab21-c3749d81d4a9" providerId="AD" clId="Web-{EF7FA5D3-E8C5-3CF1-42C2-B9E4217EFDFC}" dt="2026-05-06T14:59:11.741" v="62" actId="20577"/>
        <pc:sldMkLst>
          <pc:docMk/>
          <pc:sldMk cId="3195896362" sldId="2147481736"/>
        </pc:sldMkLst>
        <pc:spChg chg="mod">
          <ac:chgData name="Aire Rihe" userId="S::aire.rihe@envir.ee::32ae6783-28bd-4650-ab21-c3749d81d4a9" providerId="AD" clId="Web-{EF7FA5D3-E8C5-3CF1-42C2-B9E4217EFDFC}" dt="2026-05-06T14:59:11.741" v="62" actId="20577"/>
          <ac:spMkLst>
            <pc:docMk/>
            <pc:sldMk cId="3195896362" sldId="2147481736"/>
            <ac:spMk id="3" creationId="{CE323B84-F3B7-2F12-1E9D-60B4DEBAE2CB}"/>
          </ac:spMkLst>
        </pc:spChg>
      </pc:sldChg>
      <pc:sldChg chg="modSp ord">
        <pc:chgData name="Aire Rihe" userId="S::aire.rihe@envir.ee::32ae6783-28bd-4650-ab21-c3749d81d4a9" providerId="AD" clId="Web-{EF7FA5D3-E8C5-3CF1-42C2-B9E4217EFDFC}" dt="2026-05-06T15:01:33.177" v="73"/>
        <pc:sldMkLst>
          <pc:docMk/>
          <pc:sldMk cId="1932400929" sldId="2147481747"/>
        </pc:sldMkLst>
        <pc:spChg chg="mod">
          <ac:chgData name="Aire Rihe" userId="S::aire.rihe@envir.ee::32ae6783-28bd-4650-ab21-c3749d81d4a9" providerId="AD" clId="Web-{EF7FA5D3-E8C5-3CF1-42C2-B9E4217EFDFC}" dt="2026-05-06T14:56:38.915" v="41" actId="20577"/>
          <ac:spMkLst>
            <pc:docMk/>
            <pc:sldMk cId="1932400929" sldId="2147481747"/>
            <ac:spMk id="29" creationId="{3ACB8675-7250-BFBA-0D5A-6B4D9F7FEBFA}"/>
          </ac:spMkLst>
        </pc:spChg>
      </pc:sldChg>
      <pc:sldChg chg="ord">
        <pc:chgData name="Aire Rihe" userId="S::aire.rihe@envir.ee::32ae6783-28bd-4650-ab21-c3749d81d4a9" providerId="AD" clId="Web-{EF7FA5D3-E8C5-3CF1-42C2-B9E4217EFDFC}" dt="2026-05-06T15:00:58.365" v="72"/>
        <pc:sldMkLst>
          <pc:docMk/>
          <pc:sldMk cId="3018639544" sldId="2147481748"/>
        </pc:sldMkLst>
      </pc:sldChg>
    </pc:docChg>
  </pc:docChgLst>
  <pc:docChgLst>
    <pc:chgData name="Mairit Saar" userId="de526483-f5c8-4bab-8b2f-1c7626c7e098" providerId="ADAL" clId="{75172DEC-DBC1-425C-BFF2-1DFB307948BC}"/>
    <pc:docChg chg="undo redo custSel addSld delSld modSld sldOrd">
      <pc:chgData name="Mairit Saar" userId="de526483-f5c8-4bab-8b2f-1c7626c7e098" providerId="ADAL" clId="{75172DEC-DBC1-425C-BFF2-1DFB307948BC}" dt="2026-05-07T07:44:25.678" v="6430" actId="20577"/>
      <pc:docMkLst>
        <pc:docMk/>
      </pc:docMkLst>
      <pc:sldChg chg="modSp add mod">
        <pc:chgData name="Mairit Saar" userId="de526483-f5c8-4bab-8b2f-1c7626c7e098" providerId="ADAL" clId="{75172DEC-DBC1-425C-BFF2-1DFB307948BC}" dt="2026-04-27T07:29:57.226" v="1140" actId="207"/>
        <pc:sldMkLst>
          <pc:docMk/>
          <pc:sldMk cId="892437239" sldId="256"/>
        </pc:sldMkLst>
        <pc:spChg chg="mod">
          <ac:chgData name="Mairit Saar" userId="de526483-f5c8-4bab-8b2f-1c7626c7e098" providerId="ADAL" clId="{75172DEC-DBC1-425C-BFF2-1DFB307948BC}" dt="2026-04-27T07:25:20.951" v="1071" actId="20577"/>
          <ac:spMkLst>
            <pc:docMk/>
            <pc:sldMk cId="892437239" sldId="256"/>
            <ac:spMk id="3" creationId="{AEBE6ECA-3701-3173-7D3F-98833AC5A3E6}"/>
          </ac:spMkLst>
        </pc:spChg>
        <pc:spChg chg="mod">
          <ac:chgData name="Mairit Saar" userId="de526483-f5c8-4bab-8b2f-1c7626c7e098" providerId="ADAL" clId="{75172DEC-DBC1-425C-BFF2-1DFB307948BC}" dt="2026-04-27T07:29:57.226" v="1140" actId="207"/>
          <ac:spMkLst>
            <pc:docMk/>
            <pc:sldMk cId="892437239" sldId="256"/>
            <ac:spMk id="22" creationId="{8D7F1387-C693-54E5-50F8-B231A14D62D1}"/>
          </ac:spMkLst>
        </pc:spChg>
      </pc:sldChg>
      <pc:sldChg chg="modSp mod">
        <pc:chgData name="Mairit Saar" userId="de526483-f5c8-4bab-8b2f-1c7626c7e098" providerId="ADAL" clId="{75172DEC-DBC1-425C-BFF2-1DFB307948BC}" dt="2026-04-28T06:22:44.453" v="5858" actId="20577"/>
        <pc:sldMkLst>
          <pc:docMk/>
          <pc:sldMk cId="1686147889" sldId="895"/>
        </pc:sldMkLst>
        <pc:spChg chg="mod">
          <ac:chgData name="Mairit Saar" userId="de526483-f5c8-4bab-8b2f-1c7626c7e098" providerId="ADAL" clId="{75172DEC-DBC1-425C-BFF2-1DFB307948BC}" dt="2026-04-28T06:22:44.453" v="5858" actId="20577"/>
          <ac:spMkLst>
            <pc:docMk/>
            <pc:sldMk cId="1686147889" sldId="895"/>
            <ac:spMk id="29" creationId="{418F7D09-ADE6-F318-F039-2CBA479D0F5E}"/>
          </ac:spMkLst>
        </pc:spChg>
        <pc:picChg chg="mod">
          <ac:chgData name="Mairit Saar" userId="de526483-f5c8-4bab-8b2f-1c7626c7e098" providerId="ADAL" clId="{75172DEC-DBC1-425C-BFF2-1DFB307948BC}" dt="2026-04-28T06:16:39.332" v="5772" actId="1076"/>
          <ac:picMkLst>
            <pc:docMk/>
            <pc:sldMk cId="1686147889" sldId="895"/>
            <ac:picMk id="8" creationId="{1BE9F547-2290-6E35-FED4-03CBC26BC56B}"/>
          </ac:picMkLst>
        </pc:picChg>
      </pc:sldChg>
      <pc:sldChg chg="modSp add mod">
        <pc:chgData name="Mairit Saar" userId="de526483-f5c8-4bab-8b2f-1c7626c7e098" providerId="ADAL" clId="{75172DEC-DBC1-425C-BFF2-1DFB307948BC}" dt="2026-04-30T11:01:42.049" v="6157" actId="1076"/>
        <pc:sldMkLst>
          <pc:docMk/>
          <pc:sldMk cId="1317886328" sldId="916"/>
        </pc:sldMkLst>
        <pc:spChg chg="mod">
          <ac:chgData name="Mairit Saar" userId="de526483-f5c8-4bab-8b2f-1c7626c7e098" providerId="ADAL" clId="{75172DEC-DBC1-425C-BFF2-1DFB307948BC}" dt="2026-04-27T07:27:22.524" v="1095" actId="1076"/>
          <ac:spMkLst>
            <pc:docMk/>
            <pc:sldMk cId="1317886328" sldId="916"/>
            <ac:spMk id="4" creationId="{52524FA4-F36F-AFC3-DDAA-5887FED3F1F9}"/>
          </ac:spMkLst>
        </pc:spChg>
        <pc:spChg chg="mod">
          <ac:chgData name="Mairit Saar" userId="de526483-f5c8-4bab-8b2f-1c7626c7e098" providerId="ADAL" clId="{75172DEC-DBC1-425C-BFF2-1DFB307948BC}" dt="2026-04-30T11:01:37.395" v="6155" actId="14100"/>
          <ac:spMkLst>
            <pc:docMk/>
            <pc:sldMk cId="1317886328" sldId="916"/>
            <ac:spMk id="10" creationId="{226088A1-4C4F-90ED-9413-516B3FC8462D}"/>
          </ac:spMkLst>
        </pc:spChg>
        <pc:picChg chg="mod">
          <ac:chgData name="Mairit Saar" userId="de526483-f5c8-4bab-8b2f-1c7626c7e098" providerId="ADAL" clId="{75172DEC-DBC1-425C-BFF2-1DFB307948BC}" dt="2026-04-30T11:01:42.049" v="6157" actId="1076"/>
          <ac:picMkLst>
            <pc:docMk/>
            <pc:sldMk cId="1317886328" sldId="916"/>
            <ac:picMk id="2" creationId="{79B14C7F-37D2-5633-5AF3-D7007DA8EC7F}"/>
          </ac:picMkLst>
        </pc:picChg>
      </pc:sldChg>
      <pc:sldChg chg="modSp add mod">
        <pc:chgData name="Mairit Saar" userId="de526483-f5c8-4bab-8b2f-1c7626c7e098" providerId="ADAL" clId="{75172DEC-DBC1-425C-BFF2-1DFB307948BC}" dt="2026-04-27T07:30:02.712" v="1141" actId="207"/>
        <pc:sldMkLst>
          <pc:docMk/>
          <pc:sldMk cId="2149550838" sldId="938"/>
        </pc:sldMkLst>
        <pc:spChg chg="mod">
          <ac:chgData name="Mairit Saar" userId="de526483-f5c8-4bab-8b2f-1c7626c7e098" providerId="ADAL" clId="{75172DEC-DBC1-425C-BFF2-1DFB307948BC}" dt="2026-04-27T07:29:16.954" v="1112" actId="20577"/>
          <ac:spMkLst>
            <pc:docMk/>
            <pc:sldMk cId="2149550838" sldId="938"/>
            <ac:spMk id="3" creationId="{9B8B0873-802B-65ED-F7D7-256055FD7DC0}"/>
          </ac:spMkLst>
        </pc:spChg>
        <pc:spChg chg="mod">
          <ac:chgData name="Mairit Saar" userId="de526483-f5c8-4bab-8b2f-1c7626c7e098" providerId="ADAL" clId="{75172DEC-DBC1-425C-BFF2-1DFB307948BC}" dt="2026-04-27T07:30:02.712" v="1141" actId="207"/>
          <ac:spMkLst>
            <pc:docMk/>
            <pc:sldMk cId="2149550838" sldId="938"/>
            <ac:spMk id="22" creationId="{DB3088BD-F087-2655-7F90-8D4EEE53F859}"/>
          </ac:spMkLst>
        </pc:spChg>
      </pc:sldChg>
      <pc:sldChg chg="modSp mod">
        <pc:chgData name="Mairit Saar" userId="de526483-f5c8-4bab-8b2f-1c7626c7e098" providerId="ADAL" clId="{75172DEC-DBC1-425C-BFF2-1DFB307948BC}" dt="2026-04-27T14:16:43.531" v="4955" actId="207"/>
        <pc:sldMkLst>
          <pc:docMk/>
          <pc:sldMk cId="3638174343" sldId="1026"/>
        </pc:sldMkLst>
        <pc:spChg chg="mod">
          <ac:chgData name="Mairit Saar" userId="de526483-f5c8-4bab-8b2f-1c7626c7e098" providerId="ADAL" clId="{75172DEC-DBC1-425C-BFF2-1DFB307948BC}" dt="2026-04-27T14:16:43.531" v="4955" actId="207"/>
          <ac:spMkLst>
            <pc:docMk/>
            <pc:sldMk cId="3638174343" sldId="1026"/>
            <ac:spMk id="4" creationId="{8A0921C8-EF73-52D7-75FA-D364CC38BAE0}"/>
          </ac:spMkLst>
        </pc:spChg>
        <pc:spChg chg="mod">
          <ac:chgData name="Mairit Saar" userId="de526483-f5c8-4bab-8b2f-1c7626c7e098" providerId="ADAL" clId="{75172DEC-DBC1-425C-BFF2-1DFB307948BC}" dt="2026-04-27T07:11:28.163" v="922" actId="1076"/>
          <ac:spMkLst>
            <pc:docMk/>
            <pc:sldMk cId="3638174343" sldId="1026"/>
            <ac:spMk id="6" creationId="{92AF1E3A-2DB7-34BE-12B0-CD796A46D3CC}"/>
          </ac:spMkLst>
        </pc:spChg>
      </pc:sldChg>
      <pc:sldChg chg="modSp mod">
        <pc:chgData name="Mairit Saar" userId="de526483-f5c8-4bab-8b2f-1c7626c7e098" providerId="ADAL" clId="{75172DEC-DBC1-425C-BFF2-1DFB307948BC}" dt="2026-04-28T06:23:08.486" v="5865" actId="20577"/>
        <pc:sldMkLst>
          <pc:docMk/>
          <pc:sldMk cId="1878376077" sldId="1030"/>
        </pc:sldMkLst>
        <pc:spChg chg="mod">
          <ac:chgData name="Mairit Saar" userId="de526483-f5c8-4bab-8b2f-1c7626c7e098" providerId="ADAL" clId="{75172DEC-DBC1-425C-BFF2-1DFB307948BC}" dt="2026-04-28T06:23:08.486" v="5865" actId="20577"/>
          <ac:spMkLst>
            <pc:docMk/>
            <pc:sldMk cId="1878376077" sldId="1030"/>
            <ac:spMk id="3" creationId="{B86CA2B8-3268-50C9-35AA-B167C0C00673}"/>
          </ac:spMkLst>
        </pc:spChg>
      </pc:sldChg>
      <pc:sldChg chg="modSp mod">
        <pc:chgData name="Mairit Saar" userId="de526483-f5c8-4bab-8b2f-1c7626c7e098" providerId="ADAL" clId="{75172DEC-DBC1-425C-BFF2-1DFB307948BC}" dt="2026-04-28T06:21:43.204" v="5845" actId="20577"/>
        <pc:sldMkLst>
          <pc:docMk/>
          <pc:sldMk cId="1281696792" sldId="2147481732"/>
        </pc:sldMkLst>
        <pc:spChg chg="mod">
          <ac:chgData name="Mairit Saar" userId="de526483-f5c8-4bab-8b2f-1c7626c7e098" providerId="ADAL" clId="{75172DEC-DBC1-425C-BFF2-1DFB307948BC}" dt="2026-04-28T06:21:43.204" v="5845" actId="20577"/>
          <ac:spMkLst>
            <pc:docMk/>
            <pc:sldMk cId="1281696792" sldId="2147481732"/>
            <ac:spMk id="3" creationId="{28A328AF-C4CE-495F-68D2-5EF80E0C9D8A}"/>
          </ac:spMkLst>
        </pc:spChg>
      </pc:sldChg>
      <pc:sldChg chg="modSp mod">
        <pc:chgData name="Mairit Saar" userId="de526483-f5c8-4bab-8b2f-1c7626c7e098" providerId="ADAL" clId="{75172DEC-DBC1-425C-BFF2-1DFB307948BC}" dt="2026-04-28T06:23:32.628" v="5866" actId="1076"/>
        <pc:sldMkLst>
          <pc:docMk/>
          <pc:sldMk cId="3195896362" sldId="2147481736"/>
        </pc:sldMkLst>
        <pc:spChg chg="mod">
          <ac:chgData name="Mairit Saar" userId="de526483-f5c8-4bab-8b2f-1c7626c7e098" providerId="ADAL" clId="{75172DEC-DBC1-425C-BFF2-1DFB307948BC}" dt="2026-04-28T06:23:32.628" v="5866" actId="1076"/>
          <ac:spMkLst>
            <pc:docMk/>
            <pc:sldMk cId="3195896362" sldId="2147481736"/>
            <ac:spMk id="3" creationId="{CE323B84-F3B7-2F12-1E9D-60B4DEBAE2CB}"/>
          </ac:spMkLst>
        </pc:spChg>
      </pc:sldChg>
      <pc:sldChg chg="modSp add mod">
        <pc:chgData name="Mairit Saar" userId="de526483-f5c8-4bab-8b2f-1c7626c7e098" providerId="ADAL" clId="{75172DEC-DBC1-425C-BFF2-1DFB307948BC}" dt="2026-04-30T11:06:38.126" v="6235" actId="207"/>
        <pc:sldMkLst>
          <pc:docMk/>
          <pc:sldMk cId="3657164237" sldId="2147481743"/>
        </pc:sldMkLst>
        <pc:spChg chg="mod">
          <ac:chgData name="Mairit Saar" userId="de526483-f5c8-4bab-8b2f-1c7626c7e098" providerId="ADAL" clId="{75172DEC-DBC1-425C-BFF2-1DFB307948BC}" dt="2026-04-30T11:06:38.126" v="6235" actId="207"/>
          <ac:spMkLst>
            <pc:docMk/>
            <pc:sldMk cId="3657164237" sldId="2147481743"/>
            <ac:spMk id="22" creationId="{D0743AF0-7C91-8E40-AD5D-5A47955700C9}"/>
          </ac:spMkLst>
        </pc:spChg>
      </pc:sldChg>
      <pc:sldChg chg="addSp delSp modSp add mod ord">
        <pc:chgData name="Mairit Saar" userId="de526483-f5c8-4bab-8b2f-1c7626c7e098" providerId="ADAL" clId="{75172DEC-DBC1-425C-BFF2-1DFB307948BC}" dt="2026-05-06T14:38:18.235" v="6343" actId="20577"/>
        <pc:sldMkLst>
          <pc:docMk/>
          <pc:sldMk cId="2001087824" sldId="2147481744"/>
        </pc:sldMkLst>
        <pc:spChg chg="mod">
          <ac:chgData name="Mairit Saar" userId="de526483-f5c8-4bab-8b2f-1c7626c7e098" providerId="ADAL" clId="{75172DEC-DBC1-425C-BFF2-1DFB307948BC}" dt="2026-05-06T14:37:57.230" v="6304" actId="20577"/>
          <ac:spMkLst>
            <pc:docMk/>
            <pc:sldMk cId="2001087824" sldId="2147481744"/>
            <ac:spMk id="9" creationId="{7741056F-CF79-450F-1366-14879D023F64}"/>
          </ac:spMkLst>
        </pc:spChg>
        <pc:spChg chg="add del mod">
          <ac:chgData name="Mairit Saar" userId="de526483-f5c8-4bab-8b2f-1c7626c7e098" providerId="ADAL" clId="{75172DEC-DBC1-425C-BFF2-1DFB307948BC}" dt="2026-05-06T14:38:18.235" v="6343" actId="20577"/>
          <ac:spMkLst>
            <pc:docMk/>
            <pc:sldMk cId="2001087824" sldId="2147481744"/>
            <ac:spMk id="29" creationId="{F4BB2396-A629-7500-9EA7-4A59A89F98F7}"/>
          </ac:spMkLst>
        </pc:spChg>
        <pc:grpChg chg="mod">
          <ac:chgData name="Mairit Saar" userId="de526483-f5c8-4bab-8b2f-1c7626c7e098" providerId="ADAL" clId="{75172DEC-DBC1-425C-BFF2-1DFB307948BC}" dt="2026-04-27T08:11:37.525" v="1933" actId="1076"/>
          <ac:grpSpMkLst>
            <pc:docMk/>
            <pc:sldMk cId="2001087824" sldId="2147481744"/>
            <ac:grpSpMk id="17" creationId="{852B79AE-A37E-0076-7110-3884EF98AF24}"/>
          </ac:grpSpMkLst>
        </pc:grpChg>
        <pc:picChg chg="mod">
          <ac:chgData name="Mairit Saar" userId="de526483-f5c8-4bab-8b2f-1c7626c7e098" providerId="ADAL" clId="{75172DEC-DBC1-425C-BFF2-1DFB307948BC}" dt="2026-04-27T16:30:04.288" v="5462" actId="1076"/>
          <ac:picMkLst>
            <pc:docMk/>
            <pc:sldMk cId="2001087824" sldId="2147481744"/>
            <ac:picMk id="8" creationId="{E2CA7853-C324-8356-5C1C-FA3D65FE4536}"/>
          </ac:picMkLst>
        </pc:picChg>
      </pc:sldChg>
      <pc:sldChg chg="delSp modSp add mod ord">
        <pc:chgData name="Mairit Saar" userId="de526483-f5c8-4bab-8b2f-1c7626c7e098" providerId="ADAL" clId="{75172DEC-DBC1-425C-BFF2-1DFB307948BC}" dt="2026-05-06T14:35:19.534" v="6289"/>
        <pc:sldMkLst>
          <pc:docMk/>
          <pc:sldMk cId="661265214" sldId="2147481746"/>
        </pc:sldMkLst>
        <pc:spChg chg="mod">
          <ac:chgData name="Mairit Saar" userId="de526483-f5c8-4bab-8b2f-1c7626c7e098" providerId="ADAL" clId="{75172DEC-DBC1-425C-BFF2-1DFB307948BC}" dt="2026-04-28T12:32:49.029" v="6149" actId="20577"/>
          <ac:spMkLst>
            <pc:docMk/>
            <pc:sldMk cId="661265214" sldId="2147481746"/>
            <ac:spMk id="10" creationId="{4CEE1A3D-E755-D239-28BD-09B542450B6A}"/>
          </ac:spMkLst>
        </pc:spChg>
        <pc:picChg chg="mod">
          <ac:chgData name="Mairit Saar" userId="de526483-f5c8-4bab-8b2f-1c7626c7e098" providerId="ADAL" clId="{75172DEC-DBC1-425C-BFF2-1DFB307948BC}" dt="2026-04-28T08:31:01.918" v="6127" actId="1076"/>
          <ac:picMkLst>
            <pc:docMk/>
            <pc:sldMk cId="661265214" sldId="2147481746"/>
            <ac:picMk id="8" creationId="{4F03F8C5-1DF9-3F1C-B78A-CAA2BB24112B}"/>
          </ac:picMkLst>
        </pc:picChg>
      </pc:sldChg>
      <pc:sldChg chg="modSp add mod ord">
        <pc:chgData name="Mairit Saar" userId="de526483-f5c8-4bab-8b2f-1c7626c7e098" providerId="ADAL" clId="{75172DEC-DBC1-425C-BFF2-1DFB307948BC}" dt="2026-05-07T07:44:25.678" v="6430" actId="20577"/>
        <pc:sldMkLst>
          <pc:docMk/>
          <pc:sldMk cId="1932400929" sldId="2147481747"/>
        </pc:sldMkLst>
        <pc:spChg chg="mod">
          <ac:chgData name="Mairit Saar" userId="de526483-f5c8-4bab-8b2f-1c7626c7e098" providerId="ADAL" clId="{75172DEC-DBC1-425C-BFF2-1DFB307948BC}" dt="2026-04-27T12:13:47.920" v="2812" actId="20577"/>
          <ac:spMkLst>
            <pc:docMk/>
            <pc:sldMk cId="1932400929" sldId="2147481747"/>
            <ac:spMk id="9" creationId="{CE976D7F-A1E9-8869-83E4-97E8485F2EB2}"/>
          </ac:spMkLst>
        </pc:spChg>
        <pc:spChg chg="mod">
          <ac:chgData name="Mairit Saar" userId="de526483-f5c8-4bab-8b2f-1c7626c7e098" providerId="ADAL" clId="{75172DEC-DBC1-425C-BFF2-1DFB307948BC}" dt="2026-05-07T07:44:25.678" v="6430" actId="20577"/>
          <ac:spMkLst>
            <pc:docMk/>
            <pc:sldMk cId="1932400929" sldId="2147481747"/>
            <ac:spMk id="29" creationId="{3ACB8675-7250-BFBA-0D5A-6B4D9F7FEBFA}"/>
          </ac:spMkLst>
        </pc:spChg>
      </pc:sldChg>
      <pc:sldChg chg="addSp delSp modSp new mod">
        <pc:chgData name="Mairit Saar" userId="de526483-f5c8-4bab-8b2f-1c7626c7e098" providerId="ADAL" clId="{75172DEC-DBC1-425C-BFF2-1DFB307948BC}" dt="2026-04-28T10:10:08.243" v="6147" actId="20577"/>
        <pc:sldMkLst>
          <pc:docMk/>
          <pc:sldMk cId="3018639544" sldId="2147481748"/>
        </pc:sldMkLst>
        <pc:graphicFrameChg chg="add mod modGraphic">
          <ac:chgData name="Mairit Saar" userId="de526483-f5c8-4bab-8b2f-1c7626c7e098" providerId="ADAL" clId="{75172DEC-DBC1-425C-BFF2-1DFB307948BC}" dt="2026-04-28T10:10:08.243" v="6147" actId="20577"/>
          <ac:graphicFrameMkLst>
            <pc:docMk/>
            <pc:sldMk cId="3018639544" sldId="2147481748"/>
            <ac:graphicFrameMk id="3" creationId="{54BEAA0E-998B-1B57-CB34-25B49FC212DD}"/>
          </ac:graphicFrameMkLst>
        </pc:graphicFrameChg>
      </pc:sldChg>
      <pc:sldChg chg="modSp add mod ord">
        <pc:chgData name="Mairit Saar" userId="de526483-f5c8-4bab-8b2f-1c7626c7e098" providerId="ADAL" clId="{75172DEC-DBC1-425C-BFF2-1DFB307948BC}" dt="2026-05-06T14:35:58.905" v="6294" actId="20577"/>
        <pc:sldMkLst>
          <pc:docMk/>
          <pc:sldMk cId="1364969014" sldId="2147481749"/>
        </pc:sldMkLst>
        <pc:spChg chg="mod">
          <ac:chgData name="Mairit Saar" userId="de526483-f5c8-4bab-8b2f-1c7626c7e098" providerId="ADAL" clId="{75172DEC-DBC1-425C-BFF2-1DFB307948BC}" dt="2026-04-30T11:20:00.037" v="6280" actId="20577"/>
          <ac:spMkLst>
            <pc:docMk/>
            <pc:sldMk cId="1364969014" sldId="2147481749"/>
            <ac:spMk id="9" creationId="{76476CDC-57FF-16BC-7222-24298BE41E17}"/>
          </ac:spMkLst>
        </pc:spChg>
        <pc:spChg chg="mod">
          <ac:chgData name="Mairit Saar" userId="de526483-f5c8-4bab-8b2f-1c7626c7e098" providerId="ADAL" clId="{75172DEC-DBC1-425C-BFF2-1DFB307948BC}" dt="2026-05-06T14:35:58.905" v="6294" actId="20577"/>
          <ac:spMkLst>
            <pc:docMk/>
            <pc:sldMk cId="1364969014" sldId="2147481749"/>
            <ac:spMk id="29" creationId="{2C9C2BF5-86AE-7C58-B133-C0757327950C}"/>
          </ac:spMkLst>
        </pc:spChg>
        <pc:picChg chg="mod">
          <ac:chgData name="Mairit Saar" userId="de526483-f5c8-4bab-8b2f-1c7626c7e098" providerId="ADAL" clId="{75172DEC-DBC1-425C-BFF2-1DFB307948BC}" dt="2026-04-30T11:08:20.561" v="6247" actId="1076"/>
          <ac:picMkLst>
            <pc:docMk/>
            <pc:sldMk cId="1364969014" sldId="2147481749"/>
            <ac:picMk id="8" creationId="{77A6937E-322B-CF0F-2984-BBF9C497A679}"/>
          </ac:picMkLst>
        </pc:picChg>
      </pc:sldChg>
      <pc:sldChg chg="modSp add mod ord">
        <pc:chgData name="Mairit Saar" userId="de526483-f5c8-4bab-8b2f-1c7626c7e098" providerId="ADAL" clId="{75172DEC-DBC1-425C-BFF2-1DFB307948BC}" dt="2026-05-06T14:35:10.421" v="6285"/>
        <pc:sldMkLst>
          <pc:docMk/>
          <pc:sldMk cId="1878079663" sldId="2147481752"/>
        </pc:sldMkLst>
        <pc:spChg chg="mod">
          <ac:chgData name="Mairit Saar" userId="de526483-f5c8-4bab-8b2f-1c7626c7e098" providerId="ADAL" clId="{75172DEC-DBC1-425C-BFF2-1DFB307948BC}" dt="2026-04-30T11:06:43.184" v="6236" actId="207"/>
          <ac:spMkLst>
            <pc:docMk/>
            <pc:sldMk cId="1878079663" sldId="2147481752"/>
            <ac:spMk id="22" creationId="{37720296-AE4A-89CA-3D27-5EF8F55149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3C4D-D16A-4ADF-A39D-D18C428059B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7635-F44A-479C-9633-D30F7C924B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139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Ei näidanud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B55BE-F414-4C25-BC72-9A9BA6E3357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5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B55BE-F414-4C25-BC72-9A9BA6E3357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1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D27DE-42B3-A639-4D7E-2F240838A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7EAEFDB-F986-FAF3-B3AB-A141B7CC2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26F6329-04B8-4ED9-1C75-05632567E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Ei näidanud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4069021-84B4-3D6F-C36D-F81F5D7BA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B55BE-F414-4C25-BC72-9A9BA6E3357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93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60242-3FDE-32AD-AE4E-96022F593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56E74EE-CFF1-D7AF-6315-2FB8065DB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1E540C3B-7D0D-08C4-BFEE-8D3C835F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E3621DB-7CCD-E48D-12BA-0ACFB0976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B55BE-F414-4C25-BC72-9A9BA6E3357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20CAA-C1C6-FB60-0BB5-B0587DA7F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E2652164-A5C9-7993-6D14-BD7BDA819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97C8FEE4-AB17-0E83-A5DD-42313EFF5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6ECB9A7-DF2A-89BD-7627-B2CFD7856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B55BE-F414-4C25-BC72-9A9BA6E3357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5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27C0D-24D2-17C8-414C-3736BF1FB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C382E9E9-5021-0E97-4215-25ED8CF22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1546495-520E-4FE8-BEFA-B1B5880E0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269A1BA-1CA5-91B5-7A50-5AE7FACD4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B55BE-F414-4C25-BC72-9A9BA6E3357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AF3-6347-426A-AD4A-F6500F6DD3F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82450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97D94195-4249-E71C-0EFA-6337CECF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6DED0940-1653-3597-3572-48EEE32E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C621331-F689-A0A3-B1A1-2256A002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338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5AA6F98-2E36-04BB-A767-7995AC7A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52D269C-9BE6-3E4E-6E18-F1674E1D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1381D6E-A538-8F8C-ABA3-84F5DB1A3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EA78CD4-3BBA-AB1A-8E18-99542978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BF5579A-77FB-2D13-5751-FCAD6B34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978131A-A492-1463-D663-6F133FF5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487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F883D04-0EFC-AB5A-8521-48A7D408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D9BD6D93-468A-A5DB-4FCE-C1D1E6FF5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3D1B26B-4C92-CE3A-B8B3-182A7AFF7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E67CCF9-2483-8E0B-FDB5-568B800A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9A54561-0F8D-E8F3-F3AF-D7E0D625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98ADED4-6794-E337-17C6-0AA8865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046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278AB2-52EF-7437-F49A-AE2BE6F3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139D7486-24BA-2F5D-1FA1-5DD3D62B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5B93715-59FC-A4B5-8981-F121E3FF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4685226-96DF-F468-705A-B0AE913C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990A30B-00E2-224F-D119-7F495DAC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570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B14863ED-39AB-B596-0275-F46817265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7A3BBC5-A0A8-C5CD-F811-9A4E6B366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AEC6958-164D-4D5E-38F9-C33E5C67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9E8AFF1-5432-201C-E6AE-0BFE3618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740F8E2-3670-17C9-672E-2C8F1078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040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807" y="1122045"/>
            <a:ext cx="9142386" cy="2387329"/>
          </a:xfrm>
        </p:spPr>
        <p:txBody>
          <a:bodyPr anchor="b"/>
          <a:lstStyle>
            <a:lvl1pPr algn="ctr">
              <a:defRPr sz="6016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807" y="3601684"/>
            <a:ext cx="9142386" cy="1656806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6ECA-8E07-4F3C-AC2A-C9ECC7031E4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729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8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2EEAB3-494C-5995-351B-AB504AD15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C9AFAC39-1569-4714-003A-55F9FBF1B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F95D97C-DA4C-FA73-43C8-13BA40A2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57B5A76-E85C-3E5D-A71A-5B519DB4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527C7F8-8DCA-DEB4-EB5D-9CE6D2D6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8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C5C4C5-059C-94B0-FDEA-B9BD02D9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E3732C4-9D00-009F-D587-2F51426A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F2BC084-F98E-753F-6EE1-853FE62A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645B41-E3F3-BC43-FA68-22CF2B01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17C924C-0FD0-EE36-F27E-C6D8584D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932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DB15481-0739-8661-CFAB-D6F8C502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9E6C044-BE4E-908F-C3E9-96B0B00EF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AD72999-C5A3-5159-3929-F3D9A56E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ED7A8BA-0754-3844-36B6-55BCC22F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1516113-76AE-2D41-F780-BE0590EB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126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A4CAAB9-598F-1499-240C-B8E01106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0C9E10C-C26C-D0F9-E206-7E95573F2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4F4EBAD-3EAC-9299-2028-8889E128D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4688C83A-9B35-DA0D-A386-8DF5CDFF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97127439-92A8-4DE7-A4E1-25D4C267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95F08BA2-6090-8242-3EAA-7617DE27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211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A9A2BB4-4FED-F65E-6D69-8E371A7F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380B7A3-CE25-1ECE-AB20-1FFDFD26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665DE85-6C3F-9489-5330-534E7840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EDCBDCF-E87D-E8E1-5B33-E06AD158B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81F566C1-F937-FC8A-1437-74555C30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A4DC01E-3C85-75DA-09CB-F2523854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039ECC91-5368-C5DB-4A83-BA1CD93A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AECB327C-7654-95C8-D4DD-046034EF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815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20E20DA-573E-63C3-D5D4-080AD996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BDD7A721-9B3C-1CA0-579F-DB2993BB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5C4E58C-3F46-5AC5-9255-8790D124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750768A-3DBA-D431-A292-2BCAFAFD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512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1755" y="302395"/>
            <a:ext cx="12286627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755" y="1772990"/>
            <a:ext cx="12286627" cy="39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1756" y="6904155"/>
            <a:ext cx="317865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671198" y="6904155"/>
            <a:ext cx="4327095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791882" y="6904155"/>
            <a:ext cx="317865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2E5F41A-0E9F-4A65-85B4-0B181FA4C1E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6533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</p:sldLayoutIdLst>
  <p:txStyles>
    <p:titleStyle>
      <a:lvl1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9DA949E-F289-D25F-F468-6925A2E3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753BAC-B9B5-5180-924D-DD2CB73E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E286943-716E-FBD7-AB60-2A826332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9326-D771-45BE-A830-13D29E957297}" type="datetimeFigureOut">
              <a:rPr lang="et-EE" smtClean="0"/>
              <a:t>06.05.2026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C3EA4FF-AC69-4EED-85D9-D8AD54233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7D1D07E-C215-FE15-FDE2-19062D3B8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EBD1-E33A-4F49-B590-33726C056CE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7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keskkonnaportaal.ee/et/projektid/maa-ja-mullakasutuse-teadus-arendusprojekt#MullastikukaartehkMULD2projekt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is.ee/Portal/Projects/Display/bf37a9ac-d790-4165-94be-d767ff0c4e9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ag.ee/avanes-konkurss-pollumuldade-rakendusuuringu-labiviija-leidmisek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F1CAB9C-5FED-9BFC-6F5F-C838CA6C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575" y="480250"/>
            <a:ext cx="1704045" cy="74208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B2AFFD-A408-C64D-9028-CE7258643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7622" y="480250"/>
            <a:ext cx="2217091" cy="7512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5395F40-A029-BEE6-020D-F17368CF3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514" y="471089"/>
            <a:ext cx="1813983" cy="751245"/>
          </a:xfrm>
          <a:prstGeom prst="rect">
            <a:avLst/>
          </a:prstGeom>
        </p:spPr>
      </p:pic>
      <p:grpSp>
        <p:nvGrpSpPr>
          <p:cNvPr id="4" name="Rühm 3">
            <a:extLst>
              <a:ext uri="{FF2B5EF4-FFF2-40B4-BE49-F238E27FC236}">
                <a16:creationId xmlns:a16="http://schemas.microsoft.com/office/drawing/2014/main" id="{DE760CC0-5A04-7CF3-2434-E635512600E8}"/>
              </a:ext>
            </a:extLst>
          </p:cNvPr>
          <p:cNvGrpSpPr/>
          <p:nvPr/>
        </p:nvGrpSpPr>
        <p:grpSpPr>
          <a:xfrm>
            <a:off x="10425046" y="523617"/>
            <a:ext cx="1322206" cy="514469"/>
            <a:chOff x="10217923" y="171765"/>
            <a:chExt cx="1726563" cy="73953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BA7F54D-C079-CA4E-DB25-092019390A06}"/>
                </a:ext>
              </a:extLst>
            </p:cNvPr>
            <p:cNvSpPr/>
            <p:nvPr/>
          </p:nvSpPr>
          <p:spPr>
            <a:xfrm>
              <a:off x="10948673" y="171765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D6A701-FE35-DD12-57E3-7269F0555F63}"/>
                </a:ext>
              </a:extLst>
            </p:cNvPr>
            <p:cNvSpPr/>
            <p:nvPr/>
          </p:nvSpPr>
          <p:spPr>
            <a:xfrm>
              <a:off x="1165451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506F7C-560D-6515-ECB3-650759E51D09}"/>
                </a:ext>
              </a:extLst>
            </p:cNvPr>
            <p:cNvSpPr/>
            <p:nvPr/>
          </p:nvSpPr>
          <p:spPr>
            <a:xfrm>
              <a:off x="1052117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B72479-6FB4-E1C6-C58F-B9ADF94AF8C0}"/>
                </a:ext>
              </a:extLst>
            </p:cNvPr>
            <p:cNvSpPr/>
            <p:nvPr/>
          </p:nvSpPr>
          <p:spPr>
            <a:xfrm>
              <a:off x="10217923" y="74557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grpSp>
        <p:nvGrpSpPr>
          <p:cNvPr id="6" name="Rühm 5">
            <a:extLst>
              <a:ext uri="{FF2B5EF4-FFF2-40B4-BE49-F238E27FC236}">
                <a16:creationId xmlns:a16="http://schemas.microsoft.com/office/drawing/2014/main" id="{B3FD25CD-0AF2-D3A6-BBF4-EBF52FB20E5D}"/>
              </a:ext>
            </a:extLst>
          </p:cNvPr>
          <p:cNvGrpSpPr/>
          <p:nvPr/>
        </p:nvGrpSpPr>
        <p:grpSpPr>
          <a:xfrm>
            <a:off x="10427955" y="5445280"/>
            <a:ext cx="1322207" cy="613609"/>
            <a:chOff x="10192993" y="5947619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B10EA3-8315-3773-B191-7B981BFD66CB}"/>
                </a:ext>
              </a:extLst>
            </p:cNvPr>
            <p:cNvSpPr/>
            <p:nvPr/>
          </p:nvSpPr>
          <p:spPr>
            <a:xfrm>
              <a:off x="10923743" y="6122430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1AA92A-F950-49C8-6F4C-0DA845722483}"/>
                </a:ext>
              </a:extLst>
            </p:cNvPr>
            <p:cNvSpPr/>
            <p:nvPr/>
          </p:nvSpPr>
          <p:spPr>
            <a:xfrm>
              <a:off x="11629584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39D0D4-876F-BB6E-22C4-F6076DBEA6F9}"/>
                </a:ext>
              </a:extLst>
            </p:cNvPr>
            <p:cNvSpPr/>
            <p:nvPr/>
          </p:nvSpPr>
          <p:spPr>
            <a:xfrm>
              <a:off x="10496156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1BEBAD-C7F6-875A-480F-EFE882E63E4C}"/>
                </a:ext>
              </a:extLst>
            </p:cNvPr>
            <p:cNvSpPr/>
            <p:nvPr/>
          </p:nvSpPr>
          <p:spPr>
            <a:xfrm>
              <a:off x="10192993" y="5947619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D7F1387-C693-54E5-50F8-B231A14D62D1}"/>
              </a:ext>
            </a:extLst>
          </p:cNvPr>
          <p:cNvSpPr txBox="1"/>
          <p:nvPr/>
        </p:nvSpPr>
        <p:spPr>
          <a:xfrm>
            <a:off x="239909" y="2337495"/>
            <a:ext cx="6774093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t-EE" sz="5400" b="1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Maa- ja mullakasutuse</a:t>
            </a:r>
            <a:br>
              <a:rPr lang="en-EE" sz="5400" b="1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t-EE" sz="54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teadus-arendusprojekti</a:t>
            </a:r>
            <a:r>
              <a:rPr lang="et-EE" sz="5400" b="1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juhtrühma XIV kohtumine</a:t>
            </a:r>
            <a:endParaRPr lang="en-EE" sz="5400" b="1">
              <a:solidFill>
                <a:srgbClr val="F1BE9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6" name="Picture 25" descr="A field of hay bales&#10;&#10;Description automatically generated">
            <a:extLst>
              <a:ext uri="{FF2B5EF4-FFF2-40B4-BE49-F238E27FC236}">
                <a16:creationId xmlns:a16="http://schemas.microsoft.com/office/drawing/2014/main" id="{71FDE4AA-865A-76BE-CED1-A31E71EF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67" r="16667"/>
          <a:stretch/>
        </p:blipFill>
        <p:spPr>
          <a:xfrm>
            <a:off x="9137107" y="1165751"/>
            <a:ext cx="4290547" cy="429054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E6ECA-3701-3173-7D3F-98833AC5A3E6}"/>
              </a:ext>
            </a:extLst>
          </p:cNvPr>
          <p:cNvSpPr txBox="1"/>
          <p:nvPr/>
        </p:nvSpPr>
        <p:spPr>
          <a:xfrm>
            <a:off x="359440" y="6221570"/>
            <a:ext cx="4701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i="1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07.05.26 Tallinn ja </a:t>
            </a:r>
            <a:r>
              <a:rPr lang="et-EE" sz="2200" i="1" err="1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Teams</a:t>
            </a:r>
            <a:endParaRPr lang="et-EE" sz="2200" i="1">
              <a:solidFill>
                <a:srgbClr val="5356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A5FF53E-165E-E6DA-8E60-4E30E3858FA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67" t="11574" r="16667" b="-11574"/>
          <a:stretch/>
        </p:blipFill>
        <p:spPr>
          <a:xfrm>
            <a:off x="7119252" y="4382329"/>
            <a:ext cx="2836678" cy="28366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243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4BEAA0E-998B-1B57-CB34-25B49FC21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23396"/>
              </p:ext>
            </p:extLst>
          </p:nvPr>
        </p:nvGraphicFramePr>
        <p:xfrm>
          <a:off x="117986" y="953729"/>
          <a:ext cx="11995354" cy="576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966">
                  <a:extLst>
                    <a:ext uri="{9D8B030D-6E8A-4147-A177-3AD203B41FA5}">
                      <a16:colId xmlns:a16="http://schemas.microsoft.com/office/drawing/2014/main" val="2662107111"/>
                    </a:ext>
                  </a:extLst>
                </a:gridCol>
                <a:gridCol w="1424405">
                  <a:extLst>
                    <a:ext uri="{9D8B030D-6E8A-4147-A177-3AD203B41FA5}">
                      <a16:colId xmlns:a16="http://schemas.microsoft.com/office/drawing/2014/main" val="3675191280"/>
                    </a:ext>
                  </a:extLst>
                </a:gridCol>
                <a:gridCol w="3040159">
                  <a:extLst>
                    <a:ext uri="{9D8B030D-6E8A-4147-A177-3AD203B41FA5}">
                      <a16:colId xmlns:a16="http://schemas.microsoft.com/office/drawing/2014/main" val="3239931251"/>
                    </a:ext>
                  </a:extLst>
                </a:gridCol>
                <a:gridCol w="1342842">
                  <a:extLst>
                    <a:ext uri="{9D8B030D-6E8A-4147-A177-3AD203B41FA5}">
                      <a16:colId xmlns:a16="http://schemas.microsoft.com/office/drawing/2014/main" val="2102645390"/>
                    </a:ext>
                  </a:extLst>
                </a:gridCol>
                <a:gridCol w="1995919">
                  <a:extLst>
                    <a:ext uri="{9D8B030D-6E8A-4147-A177-3AD203B41FA5}">
                      <a16:colId xmlns:a16="http://schemas.microsoft.com/office/drawing/2014/main" val="3307291940"/>
                    </a:ext>
                  </a:extLst>
                </a:gridCol>
                <a:gridCol w="953932">
                  <a:extLst>
                    <a:ext uri="{9D8B030D-6E8A-4147-A177-3AD203B41FA5}">
                      <a16:colId xmlns:a16="http://schemas.microsoft.com/office/drawing/2014/main" val="549303510"/>
                    </a:ext>
                  </a:extLst>
                </a:gridCol>
                <a:gridCol w="1586131">
                  <a:extLst>
                    <a:ext uri="{9D8B030D-6E8A-4147-A177-3AD203B41FA5}">
                      <a16:colId xmlns:a16="http://schemas.microsoft.com/office/drawing/2014/main" val="1089404946"/>
                    </a:ext>
                  </a:extLst>
                </a:gridCol>
              </a:tblGrid>
              <a:tr h="457343">
                <a:tc>
                  <a:txBody>
                    <a:bodyPr/>
                    <a:lstStyle/>
                    <a:p>
                      <a:pPr algn="ctr"/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Tegevus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Täpsustus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Teostajad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Maksumus (eurot KM-</a:t>
                      </a:r>
                      <a:r>
                        <a:rPr lang="et-EE" sz="1100" err="1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Tähtaeg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Seis, tänane juhtrühma otsus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817488"/>
                  </a:ext>
                </a:extLst>
              </a:tr>
              <a:tr h="277673">
                <a:tc rowSpan="2">
                  <a:txBody>
                    <a:bodyPr/>
                    <a:lstStyle/>
                    <a:p>
                      <a:r>
                        <a:rPr lang="et-EE" sz="1100" b="1">
                          <a:solidFill>
                            <a:schemeClr val="tx1"/>
                          </a:solidFill>
                        </a:rPr>
                        <a:t>Mullastikukaardi uuendamine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MULD2 – mullastikukaardi üleriigiline uuendamine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METK, TÜ, EMÜ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1 400 000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01.11.2026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 dirty="0">
                          <a:solidFill>
                            <a:schemeClr val="tx1"/>
                          </a:solidFill>
                        </a:rPr>
                        <a:t>töös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53113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Turvasmuldade uuring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12 500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31.12.2026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1"/>
                          </a:solidFill>
                        </a:rPr>
                        <a:t>töös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05969"/>
                  </a:ext>
                </a:extLst>
              </a:tr>
              <a:tr h="277673">
                <a:tc rowSpan="5">
                  <a:txBody>
                    <a:bodyPr/>
                    <a:lstStyle/>
                    <a:p>
                      <a:r>
                        <a:rPr lang="et-EE" sz="1100" b="1"/>
                        <a:t>Kasvuhoonegaasid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Ekspert – taustauuring, arendusettepanekud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KAUR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(personalikulud)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31.10.2024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valmis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6438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PÕMU – põllu- ja rohumaade KHG mudel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EMÜ, METK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30.08.2027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töös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54447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MEMU – metsamuldade KHG mudel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EMÜ, TÜ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700 000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30.10.2027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töös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4003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Märgalade mask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EMÜ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chemeClr val="tx1"/>
                          </a:solidFill>
                        </a:rPr>
                        <a:t>400 000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15.11.2027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töös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41970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 dirty="0"/>
                        <a:t>Asulate uuring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600 000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12.11.2027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LÜ kooskõlastamisel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94234"/>
                  </a:ext>
                </a:extLst>
              </a:tr>
              <a:tr h="277673">
                <a:tc rowSpan="7">
                  <a:txBody>
                    <a:bodyPr/>
                    <a:lstStyle/>
                    <a:p>
                      <a:r>
                        <a:rPr lang="et-EE" sz="1100" b="1" dirty="0"/>
                        <a:t>Maa- ja mullakasutuse, sh maahõive juhtimissüsteemi loomine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t-EE" sz="1100" dirty="0"/>
                        <a:t>Maahõive ekspert-taustauuring, tausta koondülevaade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/>
                        <a:t>EMÜ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10 000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30.04.2025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valmis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53374"/>
                  </a:ext>
                </a:extLst>
              </a:tr>
              <a:tr h="45734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Pruunalade kaardistamine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/>
                        <a:t>EMÜ, OÜ Hendrikson ja Ko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200 000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31.10.2026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töös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24928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t-EE" sz="1100"/>
                        <a:t>Õigusanalüüsid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Metsa kasutusõigus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TEGOS AS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10 000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19.09.2025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valmis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18460"/>
                  </a:ext>
                </a:extLst>
              </a:tr>
              <a:tr h="32259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Väärtuslikud põllumajandusmaad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Sorainen OÜ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10 000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30.11.2025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valmis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20410"/>
                  </a:ext>
                </a:extLst>
              </a:tr>
              <a:tr h="457343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Maa- ja mullakasutuse, sh maahõive juhtimise alused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TEGOS AS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50 000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30.04.2026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valmis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494939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Keskkonnaandmete ligipääsetavus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30 000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31.03.2027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LÜ kooskõlastamisel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51974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Juhtimissüsteemi loomine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 dirty="0">
                          <a:solidFill>
                            <a:srgbClr val="FF0000"/>
                          </a:solidFill>
                        </a:rPr>
                        <a:t>600 000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ettevalmistamisel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90823"/>
                  </a:ext>
                </a:extLst>
              </a:tr>
              <a:tr h="277673">
                <a:tc rowSpan="2">
                  <a:txBody>
                    <a:bodyPr/>
                    <a:lstStyle/>
                    <a:p>
                      <a:r>
                        <a:rPr lang="et-EE" sz="1100" b="1"/>
                        <a:t>Seirevõimekuste arendamine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Seirevõimekuse ja –vajaduste eksperthinnang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METK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9000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16.06.2025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valmis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24658"/>
                  </a:ext>
                </a:extLst>
              </a:tr>
              <a:tr h="277673">
                <a:tc vMerge="1">
                  <a:txBody>
                    <a:bodyPr/>
                    <a:lstStyle/>
                    <a:p>
                      <a:endParaRPr lang="et-EE" sz="11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Mullaseire raamistiku teaduspõhine arendamine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 dirty="0">
                          <a:solidFill>
                            <a:srgbClr val="FF0000"/>
                          </a:solidFill>
                        </a:rPr>
                        <a:t>700 000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04.12.2027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LÜ kooskõlastamisel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537540"/>
                  </a:ext>
                </a:extLst>
              </a:tr>
              <a:tr h="457343">
                <a:tc>
                  <a:txBody>
                    <a:bodyPr/>
                    <a:lstStyle/>
                    <a:p>
                      <a:r>
                        <a:rPr lang="et-EE" sz="1100" b="1"/>
                        <a:t>Tugitegevused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t-EE" sz="1100"/>
                        <a:t>Hanked, üritused, personalikulud jm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100"/>
                        <a:t>ETAG, RTK jt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>
                          <a:solidFill>
                            <a:srgbClr val="FF0000"/>
                          </a:solidFill>
                        </a:rPr>
                        <a:t>600 000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100" dirty="0">
                          <a:solidFill>
                            <a:srgbClr val="FF0000"/>
                          </a:solidFill>
                        </a:rPr>
                        <a:t>konverents ettevalmistamisel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113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CCC581-E999-CB34-5556-B12489218966}"/>
              </a:ext>
            </a:extLst>
          </p:cNvPr>
          <p:cNvSpPr txBox="1"/>
          <p:nvPr/>
        </p:nvSpPr>
        <p:spPr>
          <a:xfrm>
            <a:off x="117986" y="142560"/>
            <a:ext cx="111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KOONDVAADE</a:t>
            </a:r>
          </a:p>
        </p:txBody>
      </p:sp>
    </p:spTree>
    <p:extLst>
      <p:ext uri="{BB962C8B-B14F-4D97-AF65-F5344CB8AC3E}">
        <p14:creationId xmlns:p14="http://schemas.microsoft.com/office/powerpoint/2010/main" val="301863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2C84-FC70-0569-DF2C-F7E6CFD2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D789C8D-D038-0523-AAD0-3C9398FE6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575" y="480250"/>
            <a:ext cx="1704045" cy="74208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1C0EC7-D86F-553F-7231-41112BD4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7622" y="480250"/>
            <a:ext cx="2217091" cy="7512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62D3960-492B-25F5-5C71-0CA2AE916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514" y="471089"/>
            <a:ext cx="1813983" cy="751245"/>
          </a:xfrm>
          <a:prstGeom prst="rect">
            <a:avLst/>
          </a:prstGeom>
        </p:spPr>
      </p:pic>
      <p:grpSp>
        <p:nvGrpSpPr>
          <p:cNvPr id="4" name="Rühm 3">
            <a:extLst>
              <a:ext uri="{FF2B5EF4-FFF2-40B4-BE49-F238E27FC236}">
                <a16:creationId xmlns:a16="http://schemas.microsoft.com/office/drawing/2014/main" id="{897D89A7-9789-E080-6C6A-36AF4EF6CDC1}"/>
              </a:ext>
            </a:extLst>
          </p:cNvPr>
          <p:cNvGrpSpPr/>
          <p:nvPr/>
        </p:nvGrpSpPr>
        <p:grpSpPr>
          <a:xfrm>
            <a:off x="10425046" y="523617"/>
            <a:ext cx="1322206" cy="514469"/>
            <a:chOff x="10217923" y="171765"/>
            <a:chExt cx="1726563" cy="73953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0B5C82-54D7-9F88-477B-695E983AFA63}"/>
                </a:ext>
              </a:extLst>
            </p:cNvPr>
            <p:cNvSpPr/>
            <p:nvPr/>
          </p:nvSpPr>
          <p:spPr>
            <a:xfrm>
              <a:off x="10948673" y="171765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F62C43-591A-1927-318A-2982069BB0A2}"/>
                </a:ext>
              </a:extLst>
            </p:cNvPr>
            <p:cNvSpPr/>
            <p:nvPr/>
          </p:nvSpPr>
          <p:spPr>
            <a:xfrm>
              <a:off x="1165451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1B9004-BEAE-2A86-5446-49927EE2BC22}"/>
                </a:ext>
              </a:extLst>
            </p:cNvPr>
            <p:cNvSpPr/>
            <p:nvPr/>
          </p:nvSpPr>
          <p:spPr>
            <a:xfrm>
              <a:off x="1052117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2CDD63-5938-DCBA-ECB4-7802630C8C2C}"/>
                </a:ext>
              </a:extLst>
            </p:cNvPr>
            <p:cNvSpPr/>
            <p:nvPr/>
          </p:nvSpPr>
          <p:spPr>
            <a:xfrm>
              <a:off x="10217923" y="74557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grpSp>
        <p:nvGrpSpPr>
          <p:cNvPr id="6" name="Rühm 5">
            <a:extLst>
              <a:ext uri="{FF2B5EF4-FFF2-40B4-BE49-F238E27FC236}">
                <a16:creationId xmlns:a16="http://schemas.microsoft.com/office/drawing/2014/main" id="{228E80A4-DD59-948A-2B2D-07C9931E4FD4}"/>
              </a:ext>
            </a:extLst>
          </p:cNvPr>
          <p:cNvGrpSpPr/>
          <p:nvPr/>
        </p:nvGrpSpPr>
        <p:grpSpPr>
          <a:xfrm>
            <a:off x="10427955" y="5445280"/>
            <a:ext cx="1322207" cy="613609"/>
            <a:chOff x="10192993" y="5947619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5ED41C-FF21-BD94-EBB3-FB9DE0167BBC}"/>
                </a:ext>
              </a:extLst>
            </p:cNvPr>
            <p:cNvSpPr/>
            <p:nvPr/>
          </p:nvSpPr>
          <p:spPr>
            <a:xfrm>
              <a:off x="10923743" y="6122430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F8B979-345B-11F5-0E5C-0451565394BA}"/>
                </a:ext>
              </a:extLst>
            </p:cNvPr>
            <p:cNvSpPr/>
            <p:nvPr/>
          </p:nvSpPr>
          <p:spPr>
            <a:xfrm>
              <a:off x="11629584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941FC1-E531-AD09-A5B1-CE1B74F0E6C7}"/>
                </a:ext>
              </a:extLst>
            </p:cNvPr>
            <p:cNvSpPr/>
            <p:nvPr/>
          </p:nvSpPr>
          <p:spPr>
            <a:xfrm>
              <a:off x="10496156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B183F6-A76C-33BD-2462-D4D0E40107D1}"/>
                </a:ext>
              </a:extLst>
            </p:cNvPr>
            <p:cNvSpPr/>
            <p:nvPr/>
          </p:nvSpPr>
          <p:spPr>
            <a:xfrm>
              <a:off x="10192993" y="5947619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720296-AE4A-89CA-3D27-5EF8F55149E7}"/>
              </a:ext>
            </a:extLst>
          </p:cNvPr>
          <p:cNvSpPr txBox="1"/>
          <p:nvPr/>
        </p:nvSpPr>
        <p:spPr>
          <a:xfrm>
            <a:off x="284413" y="2436595"/>
            <a:ext cx="730857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t-EE" sz="5400" b="1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Uute uurimisettepanekute </a:t>
            </a:r>
            <a:r>
              <a:rPr lang="et-EE" sz="5400" b="1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kinnitamine</a:t>
            </a:r>
            <a:endParaRPr lang="en-EE" sz="5400" b="1" dirty="0">
              <a:solidFill>
                <a:srgbClr val="F1BE9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6" name="Picture 25" descr="A field of hay bales&#10;&#10;Description automatically generated">
            <a:extLst>
              <a:ext uri="{FF2B5EF4-FFF2-40B4-BE49-F238E27FC236}">
                <a16:creationId xmlns:a16="http://schemas.microsoft.com/office/drawing/2014/main" id="{90A71E88-247D-D339-8C5B-8AC53367D5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67" r="16667"/>
          <a:stretch/>
        </p:blipFill>
        <p:spPr>
          <a:xfrm>
            <a:off x="9137107" y="1165751"/>
            <a:ext cx="4290547" cy="429054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D00617-12FF-B78C-436D-808531AA3BFF}"/>
              </a:ext>
            </a:extLst>
          </p:cNvPr>
          <p:cNvSpPr txBox="1"/>
          <p:nvPr/>
        </p:nvSpPr>
        <p:spPr>
          <a:xfrm>
            <a:off x="359440" y="6221570"/>
            <a:ext cx="4701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i="1" dirty="0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07.05.26 juhtrühma 14. kohtumine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469E7C3C-0C88-C4CB-0092-E75C9578A0D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67" t="11574" r="16667" b="-11574"/>
          <a:stretch/>
        </p:blipFill>
        <p:spPr>
          <a:xfrm>
            <a:off x="7119252" y="4382329"/>
            <a:ext cx="2836678" cy="28366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807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02ACD-C254-D1F9-0D88-A6A61E71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90AB6187-9232-D2E1-173E-88F0671CB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8252094" y="652510"/>
            <a:ext cx="4399914" cy="439991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03F8C5-1DF9-3F1C-B78A-CAA2BB2411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7597528" y="4918496"/>
            <a:ext cx="2159000" cy="2159000"/>
          </a:xfrm>
          <a:prstGeom prst="ellipse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E50115B-36E4-0A22-EE9B-A177200B5C99}"/>
              </a:ext>
            </a:extLst>
          </p:cNvPr>
          <p:cNvSpPr/>
          <p:nvPr/>
        </p:nvSpPr>
        <p:spPr>
          <a:xfrm>
            <a:off x="10556384" y="5186578"/>
            <a:ext cx="914400" cy="914400"/>
          </a:xfrm>
          <a:prstGeom prst="ellipse">
            <a:avLst/>
          </a:prstGeom>
          <a:solidFill>
            <a:srgbClr val="F1BE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FEEB4-3A1C-1594-BBB9-A3722EA98B2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64032" y="6426826"/>
            <a:ext cx="3180368" cy="304800"/>
            <a:chOff x="9164032" y="6426826"/>
            <a:chExt cx="3180368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957641-EC98-930E-3525-5044E2578F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39600" y="6426826"/>
              <a:ext cx="304800" cy="304800"/>
            </a:xfrm>
            <a:prstGeom prst="ellipse">
              <a:avLst/>
            </a:prstGeom>
            <a:solidFill>
              <a:srgbClr val="5356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>
                <a:solidFill>
                  <a:srgbClr val="53565A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A2094F-2D56-922F-0324-827DC00E33F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4032" y="6481515"/>
              <a:ext cx="29226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800" b="1" spc="140">
                  <a:solidFill>
                    <a:srgbClr val="53565A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MULLA JA MAAHÕIVEKOOSTÖÖPROJEKT</a:t>
              </a:r>
              <a:endParaRPr lang="en-EE" sz="800" b="1" spc="140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EE1A3D-E755-D239-28BD-09B542450B6A}"/>
              </a:ext>
            </a:extLst>
          </p:cNvPr>
          <p:cNvSpPr txBox="1"/>
          <p:nvPr/>
        </p:nvSpPr>
        <p:spPr>
          <a:xfrm>
            <a:off x="422789" y="-37847"/>
            <a:ext cx="7953115" cy="608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endParaRPr lang="et-EE" sz="2600" kern="1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t-EE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Uurimisettepanekud kinnitamiseks:</a:t>
            </a:r>
          </a:p>
          <a:p>
            <a:pPr marL="514350" marR="0" lvl="0" indent="-514350" algn="l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Asula ökosüsteemide ja kasvuhoonegaaside seire ja aruandluse jaoks teaduspõhiste metoodikate väljatöötamine. </a:t>
            </a:r>
            <a:r>
              <a:rPr lang="et-EE" sz="2000" dirty="0">
                <a:solidFill>
                  <a:srgbClr val="000000"/>
                </a:solidFill>
                <a:latin typeface="Roboto Condensed"/>
                <a:ea typeface="Microsoft YaHei"/>
              </a:rPr>
              <a:t>Jaguneb kaheks uuringuks:</a:t>
            </a:r>
            <a:endParaRPr lang="et-EE" sz="2000" noProof="0" dirty="0">
              <a:solidFill>
                <a:srgbClr val="000000"/>
              </a:solidFill>
              <a:latin typeface="Roboto Condensed"/>
              <a:ea typeface="Microsoft YaHei"/>
            </a:endParaRPr>
          </a:p>
          <a:p>
            <a:pPr marL="400050" lvl="1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defRPr/>
            </a:pPr>
            <a:r>
              <a:rPr kumimoji="0" lang="et-EE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1.</a:t>
            </a:r>
            <a:r>
              <a:rPr lang="et-EE" sz="2000" b="1" dirty="0">
                <a:solidFill>
                  <a:srgbClr val="000000"/>
                </a:solidFill>
                <a:latin typeface="Roboto Condensed"/>
                <a:ea typeface="Microsoft YaHei"/>
              </a:rPr>
              <a:t>1. Asula mullad</a:t>
            </a:r>
            <a:r>
              <a:rPr lang="et-EE" sz="2000" dirty="0">
                <a:solidFill>
                  <a:srgbClr val="000000"/>
                </a:solidFill>
                <a:latin typeface="Roboto Condensed"/>
                <a:ea typeface="Microsoft YaHei"/>
              </a:rPr>
              <a:t>     </a:t>
            </a:r>
          </a:p>
          <a:p>
            <a:pPr marL="400050" lvl="1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defRPr/>
            </a:pPr>
            <a:r>
              <a:rPr lang="et-EE" sz="2000" dirty="0">
                <a:solidFill>
                  <a:srgbClr val="000000"/>
                </a:solidFill>
              </a:rPr>
              <a:t>Valmimise tähtaeg: 12.11.2027		Maksumus: 320 000 €	</a:t>
            </a:r>
            <a:endParaRPr lang="et-EE" sz="2000" dirty="0">
              <a:solidFill>
                <a:srgbClr val="000000"/>
              </a:solidFill>
              <a:latin typeface="Roboto Condensed"/>
              <a:ea typeface="Microsoft YaHei"/>
            </a:endParaRPr>
          </a:p>
          <a:p>
            <a:pPr marL="400050" lvl="1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defRPr/>
            </a:pPr>
            <a:r>
              <a:rPr lang="et-EE" sz="2000" b="1" dirty="0">
                <a:solidFill>
                  <a:srgbClr val="000000"/>
                </a:solidFill>
                <a:latin typeface="Roboto Condensed"/>
                <a:ea typeface="Microsoft YaHei"/>
              </a:rPr>
              <a:t>1.2. Asula rohealad  </a:t>
            </a:r>
          </a:p>
          <a:p>
            <a:pPr marL="400050" lvl="1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defRPr/>
            </a:pPr>
            <a:r>
              <a:rPr lang="et-EE" sz="2000" dirty="0">
                <a:solidFill>
                  <a:srgbClr val="000000"/>
                </a:solidFill>
              </a:rPr>
              <a:t>Valmimise tähtaeg: 12.11.2027		Maksumus: 300 000 €	</a:t>
            </a:r>
            <a:endParaRPr kumimoji="0" lang="et-E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Microsoft YaHei"/>
              <a:cs typeface="+mn-cs"/>
            </a:endParaRPr>
          </a:p>
          <a:p>
            <a:pPr marL="514350" marR="0" lvl="0" indent="-514350" algn="l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Õiguslik analüüs: keskkonna- ja kliimaandmete kättesaadavus, nende kasutamise piirangud ja võimalused piiratud kasutuse korral</a:t>
            </a:r>
          </a:p>
          <a:p>
            <a:pPr marL="400050" marR="0" lvl="1" indent="0" algn="l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 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Valmimise tähtaeg: 31.03.2027		Maksumus: 30 000 €</a:t>
            </a:r>
          </a:p>
          <a:p>
            <a:pPr marL="514350" marR="0" lvl="0" indent="-514350" algn="l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Microsoft YaHei"/>
                <a:cs typeface="+mn-cs"/>
              </a:rPr>
              <a:t>Mullaseire raamistiku teaduspõhine arendamine Eesti tingimustes ja sidustamine teiste seiretega</a:t>
            </a:r>
          </a:p>
          <a:p>
            <a:pPr lvl="1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defRPr/>
            </a:pPr>
            <a:r>
              <a:rPr lang="et-EE" sz="2000" dirty="0"/>
              <a:t>Valmimise tähtaeg: 04.12.2027		        Maksumus: 500 000€</a:t>
            </a:r>
          </a:p>
        </p:txBody>
      </p:sp>
    </p:spTree>
    <p:extLst>
      <p:ext uri="{BB962C8B-B14F-4D97-AF65-F5344CB8AC3E}">
        <p14:creationId xmlns:p14="http://schemas.microsoft.com/office/powerpoint/2010/main" val="66126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4A7CD-5EEE-209C-80E1-9F2A5D7E7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26DD73C3-825C-18F2-2FA0-9520CD00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9499971" y="91757"/>
            <a:ext cx="4190683" cy="41906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6937E-322B-CF0F-2984-BBF9C497A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9448529" y="4693386"/>
            <a:ext cx="2602526" cy="2602526"/>
          </a:xfrm>
          <a:prstGeom prst="ellipse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D3B301EE-A2FC-D5A1-E587-EEA134FBA13D}"/>
              </a:ext>
            </a:extLst>
          </p:cNvPr>
          <p:cNvGrpSpPr/>
          <p:nvPr/>
        </p:nvGrpSpPr>
        <p:grpSpPr>
          <a:xfrm rot="7204839">
            <a:off x="9007653" y="234135"/>
            <a:ext cx="1286506" cy="619341"/>
            <a:chOff x="7596759" y="5948897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33AA3C-A8F8-37EA-E4AB-60F80449897C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7845F5-393F-E23C-79FD-5AD18D47ACCE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DF81E9-DFAD-4077-94D8-356090359ADA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418B78-CC54-F59E-58FC-9B5D3F3157D5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137C993E-D075-A95E-0F28-16B94D05BBAC}"/>
              </a:ext>
            </a:extLst>
          </p:cNvPr>
          <p:cNvGrpSpPr/>
          <p:nvPr/>
        </p:nvGrpSpPr>
        <p:grpSpPr>
          <a:xfrm rot="21330127">
            <a:off x="10857823" y="4333049"/>
            <a:ext cx="1312310" cy="550536"/>
            <a:chOff x="7596759" y="5948897"/>
            <a:chExt cx="1726562" cy="773460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34ABF43A-4142-2AD3-ABDE-160AA8AF6CE5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68FFC3E9-2CAD-2C1B-1AAF-8D0E3C2F68DE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17A8145E-64E9-275C-833D-FF51A0610BF2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53797B0B-2711-C0C1-1CDC-F69AE2E80D29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C9C2BF5-86AE-7C58-B133-C0757327950C}"/>
              </a:ext>
            </a:extLst>
          </p:cNvPr>
          <p:cNvSpPr txBox="1"/>
          <p:nvPr/>
        </p:nvSpPr>
        <p:spPr>
          <a:xfrm>
            <a:off x="413139" y="772452"/>
            <a:ext cx="927790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Asula ökosüsteemide ja kasvuhoonegaaside seire ja aruandluse jaoks teaduspõhiste metoodikate väljatöötamine – </a:t>
            </a:r>
            <a:r>
              <a:rPr lang="et-EE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tutvustatud, heaks kiidetud ja turu-uuringu teave juhtrühmale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 on välja töötada kõrgema taseme (</a:t>
            </a:r>
            <a:r>
              <a:rPr lang="et-EE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Tier</a:t>
            </a: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3) metoodika asula muldade ja </a:t>
            </a:r>
            <a:r>
              <a:rPr lang="et-EE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biomassi</a:t>
            </a: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süsinikuvaru muutuste hindamiseks.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Ajakava: turu-uuring on läbi viidud. Riskide jahutamiseks teeme kaks uuringut, konkursid viiakse läbi pärast juhtrühma kooskõlastust. Uuringute kestus kuni 12.11.2027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Eeldatav maksumus: 300 000 + 320 000 eurot</a:t>
            </a:r>
            <a:endParaRPr lang="et-EE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Õiguslik analüüs: keskkonna- ja kliimaandmete kättesaadavus, nende kasutamise piirangud ja võimalused piiratud kasutuse korral </a:t>
            </a:r>
            <a:r>
              <a:rPr lang="et-EE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– esitlus ja kinnitamiseks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Ülevaade, kuidas piiratakse ning kas ja millises ulatuses on õigus piirata keskkonna- ja kliimaandmete kättesaadavust ja kasutust ning millised on kohustused andmete kättesaadavaks tegemisel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Ajakava: minikonkurss pärast juhtrühma kooskõlastust. Uuringu kestus kuni 31.03.2027.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Eeldatav maksumus 30 000 eurot +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rgbClr val="000000"/>
                </a:solidFill>
                <a:latin typeface="Roboto Condensed"/>
                <a:ea typeface="Microsoft YaHei"/>
              </a:rPr>
              <a:t>Mullaseire raamistiku teaduspõhine arendamine Eesti tingimustes ja sidustamine teiste seiretega </a:t>
            </a:r>
            <a:r>
              <a:rPr lang="et-EE" b="1" dirty="0">
                <a:solidFill>
                  <a:srgbClr val="FF0000"/>
                </a:solidFill>
                <a:latin typeface="Roboto Condensed"/>
                <a:ea typeface="Microsoft YaHei"/>
              </a:rPr>
              <a:t>– alusandmestik maa- ja mullaseadusele, tutvustamiseks ja jätkusammudeks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Uuendada mullaseire vajadused keskkonna- ja kliimapoliitika ning siseriiklikele oludele tuginedes ning sidustada seda teistesse seirevaldkondadesse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Ajakava: konkurss viiakse läbi pärast juhtrühma kooskõlastust. Uuringu kestus kuni 04.12.27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Eeldatav maksumus 500 000 eurot</a:t>
            </a:r>
          </a:p>
          <a:p>
            <a:pPr lvl="1"/>
            <a:endParaRPr lang="et-EE" dirty="0">
              <a:highlight>
                <a:srgbClr val="FFFF00"/>
              </a:highlight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Pealkiri 8">
            <a:extLst>
              <a:ext uri="{FF2B5EF4-FFF2-40B4-BE49-F238E27FC236}">
                <a16:creationId xmlns:a16="http://schemas.microsoft.com/office/drawing/2014/main" id="{76476CDC-57FF-16BC-7222-24298BE4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83" y="218668"/>
            <a:ext cx="10515600" cy="639354"/>
          </a:xfrm>
        </p:spPr>
        <p:txBody>
          <a:bodyPr>
            <a:noAutofit/>
          </a:bodyPr>
          <a:lstStyle/>
          <a:p>
            <a:r>
              <a:rPr lang="et-EE" sz="28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Algatatud projektide ülevaade – </a:t>
            </a:r>
            <a:r>
              <a:rPr lang="et-EE" sz="2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juhtrühmas kinnitamiseks</a:t>
            </a:r>
            <a:endParaRPr lang="et-E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6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C129B-D135-97C0-CCF6-E391890C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3374D9C0-F4D4-0F23-6D54-838A8487E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9499971" y="91757"/>
            <a:ext cx="4190683" cy="41906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A7853-C324-8356-5C1C-FA3D65FE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9042716" y="4725089"/>
            <a:ext cx="2602526" cy="2602526"/>
          </a:xfrm>
          <a:prstGeom prst="ellipse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852B79AE-A37E-0076-7110-3884EF98AF24}"/>
              </a:ext>
            </a:extLst>
          </p:cNvPr>
          <p:cNvGrpSpPr/>
          <p:nvPr/>
        </p:nvGrpSpPr>
        <p:grpSpPr>
          <a:xfrm rot="7204839">
            <a:off x="9007653" y="234135"/>
            <a:ext cx="1286506" cy="619341"/>
            <a:chOff x="7596759" y="5948897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E5D1ED-1DC4-D221-34F5-C0EAFCCB52A3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5180E8-8211-D011-76B5-7584E1E0D491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F6B7DA-8638-95AE-AD83-021E16777AB3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40B157-600B-9AB5-45FC-B50242F8595E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EA459241-C288-1764-35AE-8A2EDDDCDF56}"/>
              </a:ext>
            </a:extLst>
          </p:cNvPr>
          <p:cNvGrpSpPr/>
          <p:nvPr/>
        </p:nvGrpSpPr>
        <p:grpSpPr>
          <a:xfrm rot="21330127">
            <a:off x="10857823" y="4333049"/>
            <a:ext cx="1312310" cy="550536"/>
            <a:chOff x="7596759" y="5948897"/>
            <a:chExt cx="1726562" cy="773460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F6BA6CF7-678E-8A81-E677-79B5C9C206EA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947E45CA-C541-1451-AE5F-858DB8136D80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C19BA380-AEA2-76A2-FC8B-DEE644F4C3E1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A71D6B73-5C29-2EB7-2C34-32098D8053C7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4BB2396-A629-7500-9EA7-4A59A89F98F7}"/>
              </a:ext>
            </a:extLst>
          </p:cNvPr>
          <p:cNvSpPr txBox="1"/>
          <p:nvPr/>
        </p:nvSpPr>
        <p:spPr>
          <a:xfrm>
            <a:off x="380849" y="1372048"/>
            <a:ext cx="927790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Põllumajanduslikus kasutuses kuivendatud turvasmullaga maa pindala täpsustamine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 on koostada MULD2 uuringu baasil analüüs põllumajanduslikus kasutuses kuivendatud turvasmullaga maa pindala kohta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Ajakava: Tegemist TA erandiga, seega min</a:t>
            </a:r>
            <a:r>
              <a:rPr lang="et-EE" sz="24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nakse otse lepingusse. Hetkel on LÜ MULD2 töövõtjatega ülevaatamisel. Uuringu kestus kuni 31.12.2026.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Eeldatav maksumus 12 500 eurot + KM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sai eelmises juhtrühmas heakskiidu</a:t>
            </a: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Pealkiri 8">
            <a:extLst>
              <a:ext uri="{FF2B5EF4-FFF2-40B4-BE49-F238E27FC236}">
                <a16:creationId xmlns:a16="http://schemas.microsoft.com/office/drawing/2014/main" id="{7741056F-CF79-450F-1366-14879D02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83" y="402210"/>
            <a:ext cx="10515600" cy="639354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Algatatud projektide ülevaade – teadmiseks</a:t>
            </a:r>
            <a:endParaRPr lang="et-E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8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8A979-E755-822A-0793-020E6387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1AA43A10-8098-032A-A295-966C2F90F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9499971" y="91757"/>
            <a:ext cx="4190683" cy="41906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0A328-22E4-97DF-7303-E7D7729F54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9078948" y="4662673"/>
            <a:ext cx="2602526" cy="2602526"/>
          </a:xfrm>
          <a:prstGeom prst="ellipse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4F2CF813-70C0-D0F9-0361-74B20923E2A7}"/>
              </a:ext>
            </a:extLst>
          </p:cNvPr>
          <p:cNvGrpSpPr/>
          <p:nvPr/>
        </p:nvGrpSpPr>
        <p:grpSpPr>
          <a:xfrm rot="7204839">
            <a:off x="9007653" y="234135"/>
            <a:ext cx="1286506" cy="619341"/>
            <a:chOff x="7596759" y="5948897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C8666B-0B65-0BB3-4B01-85DA35E15E99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91CC39-A8E1-A8DB-17C3-E06802EC4E57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279588-1CE9-565C-2F34-D134CBC9D177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56ECC7C-49CF-51C6-872A-C030B688293B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8B77ECB7-67D6-360A-ACC0-18D081E611A2}"/>
              </a:ext>
            </a:extLst>
          </p:cNvPr>
          <p:cNvGrpSpPr/>
          <p:nvPr/>
        </p:nvGrpSpPr>
        <p:grpSpPr>
          <a:xfrm rot="21330127">
            <a:off x="10857823" y="4333049"/>
            <a:ext cx="1312310" cy="550536"/>
            <a:chOff x="7596759" y="5948897"/>
            <a:chExt cx="1726562" cy="773460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CB433FC0-F457-3C11-A1F5-4C83B54CDF09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769B82E8-F86D-B450-07DC-B9F96BBDBCFE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B3503934-CB7B-FCE1-9794-1B739E90374B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81B3A741-FCE4-DC25-1DB9-6354F7B37354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ACB8675-7250-BFBA-0D5A-6B4D9F7FEBFA}"/>
              </a:ext>
            </a:extLst>
          </p:cNvPr>
          <p:cNvSpPr txBox="1"/>
          <p:nvPr/>
        </p:nvSpPr>
        <p:spPr>
          <a:xfrm>
            <a:off x="250148" y="894064"/>
            <a:ext cx="9277902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Maa- ja mullakasutuse, sh maahõive juhtimissüsteem </a:t>
            </a:r>
            <a:r>
              <a:rPr lang="et-EE" sz="2400" b="1" dirty="0">
                <a:solidFill>
                  <a:srgbClr val="FF0000"/>
                </a:solidFill>
                <a:latin typeface="Roboto Condensed"/>
                <a:ea typeface="Microsoft YaHei"/>
              </a:rPr>
              <a:t>– alusandmestik maa- ja mullaseadusele, tutvustamiseks ja jätkusammudeks</a:t>
            </a: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Eesmärk on keskkonna- ja kliimaeesmärkidele tuginedes tuua välja Eesti praegune lähenemine </a:t>
            </a:r>
            <a:r>
              <a:rPr lang="et-EE" sz="2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maa- ja mullakasutuse korralduse ja juhtimise kohta eesmärkidest lähtuva otsustuskorralduse jaoks.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sz="2000" u="sng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Maakasutus- ja maahõivehierarhia </a:t>
            </a:r>
            <a:r>
              <a:rPr lang="et-EE" sz="2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ettepanek Eesti tingimustes, arvestades nii keskkonnaalaseid kui </a:t>
            </a:r>
            <a:r>
              <a:rPr lang="et-EE" sz="2000" dirty="0" err="1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sotsiaal-majanduslikke</a:t>
            </a:r>
            <a:r>
              <a:rPr lang="et-EE" sz="2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 tingimusi.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Vajalike kaardikihtide kogumi kombineerimine</a:t>
            </a:r>
            <a:r>
              <a:rPr lang="et-EE" sz="2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ning lähenemise väljapakkumine, kuidas eri vajaduste konkureerimisel maakasutuse ja -hõive toimiks.​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Ajakava: käimas arutelud </a:t>
            </a:r>
            <a:r>
              <a:rPr lang="et-EE" sz="2000" dirty="0" err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LÜks</a:t>
            </a:r>
            <a:r>
              <a:rPr lang="et-EE" sz="2000" dirty="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. Tähtaeg 2027 lõpp</a:t>
            </a:r>
            <a:endParaRPr lang="et-E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Eeldatav maksumus: 600 000 eurot</a:t>
            </a:r>
            <a:endParaRPr lang="et-E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1" dirty="0">
                <a:latin typeface="Roboto Condensed"/>
                <a:ea typeface="Roboto Condensed"/>
                <a:cs typeface="Roboto Condensed"/>
              </a:rPr>
              <a:t>Kestliku mulla- ja maakasutuse konverents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000" dirty="0">
                <a:latin typeface="Roboto Condensed"/>
                <a:ea typeface="Roboto Condensed"/>
                <a:cs typeface="Roboto Condensed"/>
              </a:rPr>
              <a:t>Ajakava: Aruteludega alustamine. </a:t>
            </a:r>
            <a:r>
              <a:rPr lang="et-EE" sz="2000" dirty="0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</a:rPr>
              <a:t>Konverentsi toimumisaeg on selgumisel. Traditsiooniline mullapäeva üritus toimub 04.12.2026.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t-EE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>
              <a:spcBef>
                <a:spcPts val="600"/>
              </a:spcBef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EE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Pealkiri 8">
            <a:extLst>
              <a:ext uri="{FF2B5EF4-FFF2-40B4-BE49-F238E27FC236}">
                <a16:creationId xmlns:a16="http://schemas.microsoft.com/office/drawing/2014/main" id="{CE976D7F-A1E9-8869-83E4-97E8485F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6"/>
            <a:ext cx="10515600" cy="639354"/>
          </a:xfrm>
        </p:spPr>
        <p:txBody>
          <a:bodyPr>
            <a:noAutofit/>
          </a:bodyPr>
          <a:lstStyle/>
          <a:p>
            <a:r>
              <a:rPr lang="et-EE" sz="32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Algatamisel projektide ülevaade</a:t>
            </a:r>
            <a:endParaRPr lang="et-E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0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AEAD-611C-49C7-C562-9D1CCEA0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79B14C7F-37D2-5633-5AF3-D7007DA8E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8531494" y="596396"/>
            <a:ext cx="4399914" cy="4399914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24FA4-F36F-AFC3-DDAA-5887FED3F1F9}"/>
              </a:ext>
            </a:extLst>
          </p:cNvPr>
          <p:cNvSpPr txBox="1"/>
          <p:nvPr/>
        </p:nvSpPr>
        <p:spPr>
          <a:xfrm>
            <a:off x="330444" y="518356"/>
            <a:ext cx="8346584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t-EE" sz="4400" b="1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Päevakord 07.05.2026</a:t>
            </a:r>
            <a:endParaRPr lang="en-EE" sz="4400" b="1">
              <a:solidFill>
                <a:srgbClr val="F1BE9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EC45D-136E-851C-8B67-4EECACE3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7597528" y="4918496"/>
            <a:ext cx="2159000" cy="2159000"/>
          </a:xfrm>
          <a:prstGeom prst="ellipse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69BDF2-14BF-E040-EC11-5DDBCF3AE6EB}"/>
              </a:ext>
            </a:extLst>
          </p:cNvPr>
          <p:cNvSpPr/>
          <p:nvPr/>
        </p:nvSpPr>
        <p:spPr>
          <a:xfrm>
            <a:off x="10556384" y="5186578"/>
            <a:ext cx="914400" cy="914400"/>
          </a:xfrm>
          <a:prstGeom prst="ellipse">
            <a:avLst/>
          </a:prstGeom>
          <a:solidFill>
            <a:srgbClr val="F1BE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C71CF-55C4-3556-24F9-F9B6D6289B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64032" y="6426826"/>
            <a:ext cx="3180368" cy="304800"/>
            <a:chOff x="9164032" y="6426826"/>
            <a:chExt cx="3180368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7BF135-F781-ABF0-40B9-EE62825D05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39600" y="6426826"/>
              <a:ext cx="304800" cy="304800"/>
            </a:xfrm>
            <a:prstGeom prst="ellipse">
              <a:avLst/>
            </a:prstGeom>
            <a:solidFill>
              <a:srgbClr val="5356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>
                <a:solidFill>
                  <a:srgbClr val="53565A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1A4DD4-A4D4-836A-0D84-677D49DEB8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4032" y="6481515"/>
              <a:ext cx="29226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800" b="1" spc="140">
                  <a:solidFill>
                    <a:srgbClr val="53565A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MULLA JA MAAHÕIVEKOOSTÖÖPROJEKT</a:t>
              </a:r>
              <a:endParaRPr lang="en-EE" sz="800" b="1" spc="140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6088A1-4C4F-90ED-9413-516B3FC8462D}"/>
              </a:ext>
            </a:extLst>
          </p:cNvPr>
          <p:cNvSpPr txBox="1"/>
          <p:nvPr/>
        </p:nvSpPr>
        <p:spPr>
          <a:xfrm>
            <a:off x="330445" y="1319216"/>
            <a:ext cx="8292855" cy="246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endParaRPr lang="et-EE" sz="2600" kern="1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t-EE" sz="2800"/>
              <a:t>Ettekanne analüüsiraportist töövõtja TEGOS poolt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t-EE" sz="2800"/>
              <a:t>Tegevuste ülevaade KAUR poolt ja tööplaan kuni 2027</a:t>
            </a:r>
            <a:endParaRPr lang="et-EE" sz="28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t-EE" sz="2800" dirty="0"/>
              <a:t>Uute uurimisettepanekute kinnitamine </a:t>
            </a:r>
            <a:endParaRPr lang="et-EE" sz="2800"/>
          </a:p>
        </p:txBody>
      </p:sp>
    </p:spTree>
    <p:extLst>
      <p:ext uri="{BB962C8B-B14F-4D97-AF65-F5344CB8AC3E}">
        <p14:creationId xmlns:p14="http://schemas.microsoft.com/office/powerpoint/2010/main" val="131788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F423-5244-DC8D-87DC-26DCCFA4A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AD8850E-F965-7078-4542-481D52CA2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575" y="480250"/>
            <a:ext cx="1704045" cy="74208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E921F3D-B18C-1AF0-5849-4E5F456E3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7622" y="480250"/>
            <a:ext cx="2217091" cy="7512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04C6C4-C48B-21EE-719B-2F7F66A54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514" y="471089"/>
            <a:ext cx="1813983" cy="751245"/>
          </a:xfrm>
          <a:prstGeom prst="rect">
            <a:avLst/>
          </a:prstGeom>
        </p:spPr>
      </p:pic>
      <p:grpSp>
        <p:nvGrpSpPr>
          <p:cNvPr id="4" name="Rühm 3">
            <a:extLst>
              <a:ext uri="{FF2B5EF4-FFF2-40B4-BE49-F238E27FC236}">
                <a16:creationId xmlns:a16="http://schemas.microsoft.com/office/drawing/2014/main" id="{0DE7194E-E2B4-98F2-93BA-0968D4310604}"/>
              </a:ext>
            </a:extLst>
          </p:cNvPr>
          <p:cNvGrpSpPr/>
          <p:nvPr/>
        </p:nvGrpSpPr>
        <p:grpSpPr>
          <a:xfrm>
            <a:off x="10425046" y="523617"/>
            <a:ext cx="1322206" cy="514469"/>
            <a:chOff x="10217923" y="171765"/>
            <a:chExt cx="1726563" cy="73953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1868E3-C911-4C32-4536-C7E7AFFDD412}"/>
                </a:ext>
              </a:extLst>
            </p:cNvPr>
            <p:cNvSpPr/>
            <p:nvPr/>
          </p:nvSpPr>
          <p:spPr>
            <a:xfrm>
              <a:off x="10948673" y="171765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2F10C9-7987-6372-A3BB-A46881C44A24}"/>
                </a:ext>
              </a:extLst>
            </p:cNvPr>
            <p:cNvSpPr/>
            <p:nvPr/>
          </p:nvSpPr>
          <p:spPr>
            <a:xfrm>
              <a:off x="1165451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0BE123-032D-2FB2-9BBF-22868656266C}"/>
                </a:ext>
              </a:extLst>
            </p:cNvPr>
            <p:cNvSpPr/>
            <p:nvPr/>
          </p:nvSpPr>
          <p:spPr>
            <a:xfrm>
              <a:off x="1052117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305DF3-49A0-7284-8971-5A0E426AA111}"/>
                </a:ext>
              </a:extLst>
            </p:cNvPr>
            <p:cNvSpPr/>
            <p:nvPr/>
          </p:nvSpPr>
          <p:spPr>
            <a:xfrm>
              <a:off x="10217923" y="74557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grpSp>
        <p:nvGrpSpPr>
          <p:cNvPr id="6" name="Rühm 5">
            <a:extLst>
              <a:ext uri="{FF2B5EF4-FFF2-40B4-BE49-F238E27FC236}">
                <a16:creationId xmlns:a16="http://schemas.microsoft.com/office/drawing/2014/main" id="{B3D3AEF3-3973-E410-BF50-4FACB6645C61}"/>
              </a:ext>
            </a:extLst>
          </p:cNvPr>
          <p:cNvGrpSpPr/>
          <p:nvPr/>
        </p:nvGrpSpPr>
        <p:grpSpPr>
          <a:xfrm>
            <a:off x="10427955" y="5445280"/>
            <a:ext cx="1322207" cy="613609"/>
            <a:chOff x="10192993" y="5947619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119A13-B487-196B-8092-16B8B0C9D224}"/>
                </a:ext>
              </a:extLst>
            </p:cNvPr>
            <p:cNvSpPr/>
            <p:nvPr/>
          </p:nvSpPr>
          <p:spPr>
            <a:xfrm>
              <a:off x="10923743" y="6122430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717411-B44B-E9DC-5465-C67ACFECA178}"/>
                </a:ext>
              </a:extLst>
            </p:cNvPr>
            <p:cNvSpPr/>
            <p:nvPr/>
          </p:nvSpPr>
          <p:spPr>
            <a:xfrm>
              <a:off x="11629584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B33A76-88EC-EC59-ECA6-8FE622CAAF70}"/>
                </a:ext>
              </a:extLst>
            </p:cNvPr>
            <p:cNvSpPr/>
            <p:nvPr/>
          </p:nvSpPr>
          <p:spPr>
            <a:xfrm>
              <a:off x="10496156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EAAEBE-DC05-BB3E-5154-50BEDBDAAE4A}"/>
                </a:ext>
              </a:extLst>
            </p:cNvPr>
            <p:cNvSpPr/>
            <p:nvPr/>
          </p:nvSpPr>
          <p:spPr>
            <a:xfrm>
              <a:off x="10192993" y="5947619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B3088BD-F087-2655-7F90-8D4EEE53F859}"/>
              </a:ext>
            </a:extLst>
          </p:cNvPr>
          <p:cNvSpPr txBox="1"/>
          <p:nvPr/>
        </p:nvSpPr>
        <p:spPr>
          <a:xfrm>
            <a:off x="284413" y="2436595"/>
            <a:ext cx="7308579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t-EE" sz="5400" b="1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2026. aasta käimasolevate </a:t>
            </a:r>
            <a:r>
              <a:rPr lang="et-EE" sz="5400" b="1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tegevuste ülevaade</a:t>
            </a:r>
            <a:endParaRPr lang="en-EE" sz="5400" b="1">
              <a:solidFill>
                <a:srgbClr val="F1BE9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6" name="Picture 25" descr="A field of hay bales&#10;&#10;Description automatically generated">
            <a:extLst>
              <a:ext uri="{FF2B5EF4-FFF2-40B4-BE49-F238E27FC236}">
                <a16:creationId xmlns:a16="http://schemas.microsoft.com/office/drawing/2014/main" id="{5B8E4AF2-D53D-807E-B2E8-1EE200DE09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67" r="16667"/>
          <a:stretch/>
        </p:blipFill>
        <p:spPr>
          <a:xfrm>
            <a:off x="9137107" y="1165751"/>
            <a:ext cx="4290547" cy="429054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B0873-802B-65ED-F7D7-256055FD7DC0}"/>
              </a:ext>
            </a:extLst>
          </p:cNvPr>
          <p:cNvSpPr txBox="1"/>
          <p:nvPr/>
        </p:nvSpPr>
        <p:spPr>
          <a:xfrm>
            <a:off x="359440" y="6221570"/>
            <a:ext cx="4701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i="1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07.05.26 juhtrühma 14. kohtumine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3D87B7E-6D0C-CEEF-C33A-9322E81872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67" t="11574" r="16667" b="-11574"/>
          <a:stretch/>
        </p:blipFill>
        <p:spPr>
          <a:xfrm>
            <a:off x="7119252" y="4382329"/>
            <a:ext cx="2836678" cy="28366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955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4E7C0-E8EC-640F-55C2-BBA45EA9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A04EF38-CC7C-2CD5-1624-ECECF822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566356" y="913000"/>
            <a:ext cx="5297480" cy="5297480"/>
          </a:xfrm>
          <a:prstGeom prst="ellipse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A9548AB-A8AE-7209-D912-89A378F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Ülevaade käimasolevatest uuringutest</a:t>
            </a:r>
            <a:endParaRPr lang="et-EE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323B84-F3B7-2F12-1E9D-60B4DEBA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57"/>
            <a:ext cx="8001000" cy="46391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1800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MULD2</a:t>
            </a:r>
            <a:r>
              <a:rPr lang="et-EE" sz="180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– METK, EMÜ, TÜ – tegevused ajagraafikus; viimane juhtkomisjon toimus 22.04, järgmine aeg mai-juuni; </a:t>
            </a:r>
            <a:r>
              <a:rPr lang="et-EE" sz="18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ettevalmistamisel lõpuseminar 21.10; alanud arutelud mullastikukaardi tuleviku ja haldamise üle; lõpparuanne 30.10.26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t-EE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1800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MEMU</a:t>
            </a:r>
            <a:r>
              <a:rPr lang="et-EE" sz="180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– EMÜ, TÜ –edenenud mudeldamine; uurimisaladel alustatud mõõtmistega; </a:t>
            </a:r>
            <a:r>
              <a:rPr lang="et-EE" sz="18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täiendatud vahearuande tähtaeg 15.05, misjärel toimub juhtkomisjon, kus otsustatakse, mis uuringust saab; lõpparuanne 30.10.27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t-EE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1800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PÕMU</a:t>
            </a:r>
            <a:r>
              <a:rPr lang="et-EE" sz="180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– EMÜ, METK – tegevused ajagraafikus, maiks kokkuleppimisel juhtkomisjoni kohtumine; </a:t>
            </a:r>
            <a:r>
              <a:rPr lang="et-EE" sz="18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vahearuande tähtaeg 30.08.26; lõpparuanne 30.08.27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1800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Pruunalad</a:t>
            </a:r>
            <a:r>
              <a:rPr lang="et-EE" sz="180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– EMÜ, Hendrikson – </a:t>
            </a:r>
            <a:r>
              <a:rPr lang="et-EE" sz="18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tegevused kulgevad plaanipäraselt; järgmine kohtumine 25.05; lõpparuanne 31.10.26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1800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Märgalad</a:t>
            </a:r>
            <a:r>
              <a:rPr lang="et-EE" sz="1800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– EMÜ – tegevused ajagraafikus; </a:t>
            </a:r>
            <a:r>
              <a:rPr lang="et-EE" sz="18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järgmine kohtumine 15.05; vahearuanne 14.06; lõpparuanne 15.11.27</a:t>
            </a:r>
          </a:p>
        </p:txBody>
      </p:sp>
    </p:spTree>
    <p:extLst>
      <p:ext uri="{BB962C8B-B14F-4D97-AF65-F5344CB8AC3E}">
        <p14:creationId xmlns:p14="http://schemas.microsoft.com/office/powerpoint/2010/main" val="319589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8A78FC1C-B2AE-33AA-1B6B-1702D3B86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9499971" y="91757"/>
            <a:ext cx="4190683" cy="41906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9F547-2290-6E35-FED4-03CBC26BC5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t="11574" r="16667" b="-11574"/>
          <a:stretch/>
        </p:blipFill>
        <p:spPr>
          <a:xfrm>
            <a:off x="8530831" y="4577477"/>
            <a:ext cx="2602526" cy="2602526"/>
          </a:xfrm>
          <a:prstGeom prst="ellipse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1C234F96-707E-9F30-7ECF-3A1C1DEBD288}"/>
              </a:ext>
            </a:extLst>
          </p:cNvPr>
          <p:cNvGrpSpPr/>
          <p:nvPr/>
        </p:nvGrpSpPr>
        <p:grpSpPr>
          <a:xfrm rot="6900166">
            <a:off x="8694051" y="460805"/>
            <a:ext cx="1286506" cy="619341"/>
            <a:chOff x="7596759" y="5948897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8A4CB7-65D9-C49B-CD3B-EB2F3BFEE612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7D2BFF-5F07-2F60-8281-9A2F2CFC3C66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502C66-BADB-19D5-92B9-B291B0C72892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5D5F33-34FF-F4BA-1508-97501A06BE1E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3C66D918-C1B0-CE8D-C97A-B8A0D44A4776}"/>
              </a:ext>
            </a:extLst>
          </p:cNvPr>
          <p:cNvGrpSpPr/>
          <p:nvPr/>
        </p:nvGrpSpPr>
        <p:grpSpPr>
          <a:xfrm rot="21330127">
            <a:off x="10857823" y="4333049"/>
            <a:ext cx="1312310" cy="550536"/>
            <a:chOff x="7596759" y="5948897"/>
            <a:chExt cx="1726562" cy="773460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F5216B38-9EC3-51BA-CC4F-B926DE1049A0}"/>
                </a:ext>
              </a:extLst>
            </p:cNvPr>
            <p:cNvSpPr/>
            <p:nvPr/>
          </p:nvSpPr>
          <p:spPr>
            <a:xfrm>
              <a:off x="8327509" y="6123708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D213EA76-5E3B-E2A1-9300-51D2F98F4836}"/>
                </a:ext>
              </a:extLst>
            </p:cNvPr>
            <p:cNvSpPr/>
            <p:nvPr/>
          </p:nvSpPr>
          <p:spPr>
            <a:xfrm>
              <a:off x="9033350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02792F0D-D4B1-D5F8-79BF-CA7008A5D42E}"/>
                </a:ext>
              </a:extLst>
            </p:cNvPr>
            <p:cNvSpPr/>
            <p:nvPr/>
          </p:nvSpPr>
          <p:spPr>
            <a:xfrm>
              <a:off x="7899922" y="60617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D503A00B-F0EB-32F3-5F7F-7BFAF5867C1C}"/>
                </a:ext>
              </a:extLst>
            </p:cNvPr>
            <p:cNvSpPr/>
            <p:nvPr/>
          </p:nvSpPr>
          <p:spPr>
            <a:xfrm>
              <a:off x="7596759" y="594889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8F7D09-ADE6-F318-F039-2CBA479D0F5E}"/>
              </a:ext>
            </a:extLst>
          </p:cNvPr>
          <p:cNvSpPr txBox="1"/>
          <p:nvPr/>
        </p:nvSpPr>
        <p:spPr>
          <a:xfrm>
            <a:off x="434584" y="2032473"/>
            <a:ext cx="927790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MULD2</a:t>
            </a: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et-EE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e</a:t>
            </a:r>
            <a:r>
              <a:rPr kumimoji="0" lang="et-E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esmärk</a:t>
            </a: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ja tulem: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Luuakse uudsetel alustel ja edaspidi operatiivselt uuendatav mullastikukaardi metoodika – vektorkaart + rasterandmestikest andmekuup; uuendatakse üleriigiliselt Eesti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suuremõõtkavaline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mullastikukaart.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Olulisus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: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Esmakordselt uuendatakse üleriigiliselt olemasolev mullastikukaart, mis on baas kõigele mullaga seonduvale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, sh mullaseire direktiiv, looduse taastamise määrus/kava, LULUCF aruandlus, ökosüsteemide arvepidamine, ÜPP jt toetused, maa ja kinnisasja hindamine, ökosüsteemiteenuste hindamine ja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arvessevõtmine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, maakasutuse planeerimine, veekaitse, põllukultuuride kasvatussobivus, erosiooni- ja põuaoht jpm.</a:t>
            </a:r>
            <a:endParaRPr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Kestus: juuli 2024 – november 2026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Vahearuanded esitatud 01.11.24 ja 30.09.25; Lõpuseminar oktoober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Kogumaksumus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1,4 miljonit eurot koos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KM-iga</a:t>
            </a: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Konsortsium: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Maaelu Teadmuskeskus, Eesti Maaülikool, Tartu Ülikool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Juhtkomisjon: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konsortsium + KLIM, REM, KAUR, PRIA, MARU, ETAG</a:t>
            </a: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Pealkiri 8">
            <a:extLst>
              <a:ext uri="{FF2B5EF4-FFF2-40B4-BE49-F238E27FC236}">
                <a16:creationId xmlns:a16="http://schemas.microsoft.com/office/drawing/2014/main" id="{09529AC5-47DB-2E63-1DB6-B0EA6B8C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„</a:t>
            </a:r>
            <a:r>
              <a:rPr lang="et-EE" sz="3200" err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Suuremõõtkavalise</a:t>
            </a:r>
            <a:r>
              <a:rPr lang="et-EE" sz="320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digitaalse mullastikukaardi kaasaegse kontseptsiooni loomine ja olemasoleva mullastikukaardi ajakohastamine“ </a:t>
            </a:r>
            <a:r>
              <a:rPr lang="et-EE" sz="320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ehk MULD2 projekt</a:t>
            </a:r>
            <a:endParaRPr lang="et-EE" sz="3200"/>
          </a:p>
        </p:txBody>
      </p:sp>
    </p:spTree>
    <p:extLst>
      <p:ext uri="{BB962C8B-B14F-4D97-AF65-F5344CB8AC3E}">
        <p14:creationId xmlns:p14="http://schemas.microsoft.com/office/powerpoint/2010/main" val="168614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504FF5C-546A-1127-9C64-FDA9CE1D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71F1AF9-9B9F-D2EB-016B-CBB6D2AA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6227"/>
          <a:stretch/>
        </p:blipFill>
        <p:spPr>
          <a:xfrm>
            <a:off x="7260060" y="1729432"/>
            <a:ext cx="5297480" cy="529748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6CA2B8-3268-50C9-35AA-B167C0C00673}"/>
              </a:ext>
            </a:extLst>
          </p:cNvPr>
          <p:cNvSpPr txBox="1"/>
          <p:nvPr/>
        </p:nvSpPr>
        <p:spPr>
          <a:xfrm>
            <a:off x="721215" y="1901478"/>
            <a:ext cx="6953214" cy="43550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Eesmärk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: KHG inventuuri LULUCF sektori metsamaa kategoorias välja töötada ja valideerida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Tier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3 metoodikad mineraal- ja turvasmuldadele süsinikuvaru muutuste ja KHG voogude hindamiseks</a:t>
            </a:r>
            <a:r>
              <a:rPr lang="et-EE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t-EE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MEMU l</a:t>
            </a:r>
            <a:r>
              <a:rPr kumimoji="0" lang="et-EE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isainfo leitav </a:t>
            </a:r>
            <a:r>
              <a:rPr lang="et-EE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siit</a:t>
            </a:r>
            <a:r>
              <a:rPr lang="et-EE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.</a:t>
            </a:r>
            <a:endParaRPr kumimoji="0" lang="et-EE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ETAG kuulutas välja konkursi 27.01.25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sõlmiti 25.04.25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30.05.25; Vahearuanded 30.10.25 ja 30.10.26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Lõplik aruanne 30.10.27 + avalikustamisseminar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Maksumus: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700 000 eurot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KM-iga</a:t>
            </a: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 + Tartu Ülikool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Tegevused veidi ajagraafikust maas. Kohtumised tihedamini. Järgmine kohtumine 02.04.26. Täiendatud vahearuande tähtaeg 15.05.26.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EB5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6580585A-0548-DB06-540C-E7640D12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5" y="324485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„LULUCF sektori metsamaa mineraal- ja turvasmuldade KHG voogude ja süsinikuvaru dünaamika täpsem hindamine riiklikus KHG inventuuris“ </a:t>
            </a:r>
            <a:r>
              <a:rPr lang="et-EE" sz="320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ehk MEMU uuring</a:t>
            </a:r>
            <a:endParaRPr lang="et-EE" sz="3200"/>
          </a:p>
        </p:txBody>
      </p:sp>
    </p:spTree>
    <p:extLst>
      <p:ext uri="{BB962C8B-B14F-4D97-AF65-F5344CB8AC3E}">
        <p14:creationId xmlns:p14="http://schemas.microsoft.com/office/powerpoint/2010/main" val="187837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">
            <a:extLst>
              <a:ext uri="{FF2B5EF4-FFF2-40B4-BE49-F238E27FC236}">
                <a16:creationId xmlns:a16="http://schemas.microsoft.com/office/drawing/2014/main" id="{8A78FC1C-B2AE-33AA-1B6B-1702D3B86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6667"/>
          <a:stretch/>
        </p:blipFill>
        <p:spPr>
          <a:xfrm>
            <a:off x="7090027" y="-296884"/>
            <a:ext cx="7451767" cy="745176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328AF-C4CE-495F-68D2-5EF80E0C9D8A}"/>
              </a:ext>
            </a:extLst>
          </p:cNvPr>
          <p:cNvSpPr txBox="1"/>
          <p:nvPr/>
        </p:nvSpPr>
        <p:spPr>
          <a:xfrm>
            <a:off x="721215" y="2064279"/>
            <a:ext cx="6724614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Eesmärk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: KHG inventuuri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LULUCF sektori põllu- ja rohumaa kategoorias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välja töötada ja valideerida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Tier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3 metoodikad mineraal- ja turvas-muldadele süsinikuvaru muutuste ja KHG voogude hindamiseks</a:t>
            </a:r>
          </a:p>
          <a:p>
            <a:pPr>
              <a:spcBef>
                <a:spcPts val="600"/>
              </a:spcBef>
              <a:defRPr/>
            </a:pPr>
            <a:r>
              <a:rPr lang="et-EE" b="1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PÕMU</a:t>
            </a:r>
            <a:r>
              <a:rPr lang="et-EE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t-EE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dokumendid ja infotund</a:t>
            </a:r>
            <a:r>
              <a:rPr lang="et-EE">
                <a:solidFill>
                  <a:prstClr val="black"/>
                </a:solidFill>
                <a:latin typeface="Roboto Condensed"/>
                <a:ea typeface="Roboto Condensed"/>
                <a:cs typeface="Roboto Condensed"/>
              </a:rPr>
              <a:t>. </a:t>
            </a:r>
          </a:p>
          <a:p>
            <a:pPr>
              <a:spcBef>
                <a:spcPts val="600"/>
              </a:spcBef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ETAG kuulutas välja konkursi 27.01.25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sõlmiti 25.04.25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30.04.25; Vahearuanded 30.08.25 ja 30.08.26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Lõplik aruanne 30.08.27 + avalikustamisseminar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Maksumus: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300 000 eurot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KM-iga</a:t>
            </a: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 + Maaelu Teadmuskeskus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KLIM, REM, EKUK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Tegevused kulgevad plaanipäraselt.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Viimane kohtumine 05.03.26.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006EB5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93D2B5-4317-496A-7820-28DC7C5AE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64032" y="6426826"/>
            <a:ext cx="3180368" cy="304800"/>
            <a:chOff x="9164032" y="6426826"/>
            <a:chExt cx="3180368" cy="304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E9943B-BD26-3582-B262-DE6104AD4B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39600" y="642682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AA5DF2-5248-143A-2091-8C87A632807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4032" y="6481515"/>
              <a:ext cx="29226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14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MULLA JA MAAHÕIVEKOOSTÖÖPROJEKT</a:t>
              </a:r>
              <a:endParaRPr kumimoji="0" lang="en-EE" sz="800" b="1" i="0" u="none" strike="noStrike" kern="1200" cap="none" spc="1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</p:grpSp>
      <p:sp>
        <p:nvSpPr>
          <p:cNvPr id="11" name="Pealkiri 10">
            <a:extLst>
              <a:ext uri="{FF2B5EF4-FFF2-40B4-BE49-F238E27FC236}">
                <a16:creationId xmlns:a16="http://schemas.microsoft.com/office/drawing/2014/main" id="{F82F1DB6-8769-F863-E49B-14E31F00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5" y="438683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„LULUCF sektori põllu- ja rohumaa mineraal- ja turvasmuldade KHG voogude ja süsinikuvaru dünaamika täpsem hindamine riiklikus KHG inventuuris“ </a:t>
            </a:r>
            <a:r>
              <a:rPr lang="et-EE" sz="320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ehk PÕMU uuring</a:t>
            </a:r>
            <a:endParaRPr lang="et-EE" sz="3200"/>
          </a:p>
        </p:txBody>
      </p:sp>
    </p:spTree>
    <p:extLst>
      <p:ext uri="{BB962C8B-B14F-4D97-AF65-F5344CB8AC3E}">
        <p14:creationId xmlns:p14="http://schemas.microsoft.com/office/powerpoint/2010/main" val="128169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504FF5C-546A-1127-9C64-FDA9CE1D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71F1AF9-9B9F-D2EB-016B-CBB6D2AA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5240"/>
          <a:stretch/>
        </p:blipFill>
        <p:spPr>
          <a:xfrm>
            <a:off x="7192463" y="1369671"/>
            <a:ext cx="5297480" cy="5297480"/>
          </a:xfrm>
          <a:prstGeom prst="ellipse">
            <a:avLst/>
          </a:prstGeom>
        </p:spPr>
      </p:pic>
      <p:sp>
        <p:nvSpPr>
          <p:cNvPr id="4" name="Pealkiri 3">
            <a:extLst>
              <a:ext uri="{FF2B5EF4-FFF2-40B4-BE49-F238E27FC236}">
                <a16:creationId xmlns:a16="http://schemas.microsoft.com/office/drawing/2014/main" id="{8A0921C8-EF73-52D7-75FA-D364CC38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t-EE" sz="32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Pruunalade (</a:t>
            </a:r>
            <a:r>
              <a:rPr lang="et-EE" sz="3200" i="1" err="1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brownfields</a:t>
            </a:r>
            <a:r>
              <a:rPr lang="et-EE" sz="3200">
                <a:solidFill>
                  <a:srgbClr val="006EB5"/>
                </a:solidFill>
                <a:latin typeface="Roboto Condensed"/>
                <a:ea typeface="Roboto Condensed"/>
                <a:cs typeface="Roboto Condensed"/>
              </a:rPr>
              <a:t>) kaardistamise metoodika väljatöötamine </a:t>
            </a:r>
            <a:r>
              <a:rPr lang="et-EE" sz="3200">
                <a:solidFill>
                  <a:srgbClr val="F1BE9F"/>
                </a:solidFill>
                <a:latin typeface="Roboto Condensed"/>
                <a:ea typeface="Roboto Condensed"/>
                <a:cs typeface="Roboto Condensed"/>
              </a:rPr>
              <a:t>ja nende üleriigiline kaardistamine</a:t>
            </a:r>
            <a:endParaRPr lang="et-EE" sz="3200"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92AF1E3A-2DB7-34BE-12B0-CD796A46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078"/>
            <a:ext cx="6855366" cy="51527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Eesmärk: 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Uuringu eesmärk on määratleda pruunalade (</a:t>
            </a:r>
            <a:r>
              <a:rPr kumimoji="0" lang="et-EE" sz="1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brownfields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) mõiste ning töötada välja metoodika nende üleriigiliseks ja ruumiliselt täpseks kaardistamiseks, sh luua tehnilised GIS-töövood ning selle uue metoodika abil luua uus pruunalade ruumiandmestik (kaardikihid).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Põhietapid: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Pruunalade (</a:t>
            </a:r>
            <a:r>
              <a:rPr kumimoji="0" lang="et-EE" sz="1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brownfields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) mõiste sisustamine Eesti kontekstis</a:t>
            </a:r>
            <a:endParaRPr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Teaduspõhise valideeritud kaardistamise metoodika loomine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Pruunalade üleriigiline kaardistamine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Ajajoon: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Leping sõlmiti 07.11.25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Lähtearuanne 24.11.25; Vahearuanne 01.03.26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Lõplik aruanne 31.10.26 + avalikustamisseminar</a:t>
            </a:r>
            <a:endParaRPr lang="et-EE" sz="1800" b="0" i="0" u="none" strike="noStrike" kern="1200" cap="none" spc="0" normalizeH="0" baseline="0" noProof="0">
              <a:ln>
                <a:noFill/>
              </a:ln>
              <a:solidFill>
                <a:srgbClr val="006EB5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Maksumus: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 200 000 eurot </a:t>
            </a:r>
            <a:r>
              <a:rPr kumimoji="0" lang="et-E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KM-iga</a:t>
            </a: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Töö teostajad: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Eesti Maaülikool + Hendrikson 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Juhtkomisjon:</a:t>
            </a: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täitjad + ETAG, KAUR, KLIM, REM, MKM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006EB5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Tegevused kulgevad plaanipäraselt. </a:t>
            </a:r>
            <a:endParaRPr lang="et-EE" sz="1800">
              <a:solidFill>
                <a:srgbClr val="006EB5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817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38B0-742D-B94D-E5BC-6C18733B9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B729179-6BEF-6C0B-0078-18155F83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575" y="480250"/>
            <a:ext cx="1704045" cy="74208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00AE29-5B4D-D181-ACAE-03BCD8792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7622" y="480250"/>
            <a:ext cx="2217091" cy="7512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2E981B3-44DC-43C0-6DEA-7389802C5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514" y="471089"/>
            <a:ext cx="1813983" cy="751245"/>
          </a:xfrm>
          <a:prstGeom prst="rect">
            <a:avLst/>
          </a:prstGeom>
        </p:spPr>
      </p:pic>
      <p:grpSp>
        <p:nvGrpSpPr>
          <p:cNvPr id="4" name="Rühm 3">
            <a:extLst>
              <a:ext uri="{FF2B5EF4-FFF2-40B4-BE49-F238E27FC236}">
                <a16:creationId xmlns:a16="http://schemas.microsoft.com/office/drawing/2014/main" id="{D3F7D2B2-4DFA-FB52-D419-05E98ABF7B41}"/>
              </a:ext>
            </a:extLst>
          </p:cNvPr>
          <p:cNvGrpSpPr/>
          <p:nvPr/>
        </p:nvGrpSpPr>
        <p:grpSpPr>
          <a:xfrm>
            <a:off x="10425046" y="523617"/>
            <a:ext cx="1322206" cy="514469"/>
            <a:chOff x="10217923" y="171765"/>
            <a:chExt cx="1726563" cy="73953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D4879C-D00C-8BF7-B2ED-3E57EBA1EAD8}"/>
                </a:ext>
              </a:extLst>
            </p:cNvPr>
            <p:cNvSpPr/>
            <p:nvPr/>
          </p:nvSpPr>
          <p:spPr>
            <a:xfrm>
              <a:off x="10948673" y="171765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F1929D-0CA2-94AF-C35B-3F064473CEF8}"/>
                </a:ext>
              </a:extLst>
            </p:cNvPr>
            <p:cNvSpPr/>
            <p:nvPr/>
          </p:nvSpPr>
          <p:spPr>
            <a:xfrm>
              <a:off x="1165451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25E3CB1-8122-2CFF-1BBD-35201E2FAF6C}"/>
                </a:ext>
              </a:extLst>
            </p:cNvPr>
            <p:cNvSpPr/>
            <p:nvPr/>
          </p:nvSpPr>
          <p:spPr>
            <a:xfrm>
              <a:off x="10521175" y="508514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12B1A6-D918-0851-D33B-B532D185E508}"/>
                </a:ext>
              </a:extLst>
            </p:cNvPr>
            <p:cNvSpPr/>
            <p:nvPr/>
          </p:nvSpPr>
          <p:spPr>
            <a:xfrm>
              <a:off x="10217923" y="745577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grpSp>
        <p:nvGrpSpPr>
          <p:cNvPr id="6" name="Rühm 5">
            <a:extLst>
              <a:ext uri="{FF2B5EF4-FFF2-40B4-BE49-F238E27FC236}">
                <a16:creationId xmlns:a16="http://schemas.microsoft.com/office/drawing/2014/main" id="{1233108E-3193-A4F5-9D86-E0D313DEACE4}"/>
              </a:ext>
            </a:extLst>
          </p:cNvPr>
          <p:cNvGrpSpPr/>
          <p:nvPr/>
        </p:nvGrpSpPr>
        <p:grpSpPr>
          <a:xfrm>
            <a:off x="10427955" y="5445280"/>
            <a:ext cx="1322207" cy="613609"/>
            <a:chOff x="10192993" y="5947619"/>
            <a:chExt cx="1726562" cy="7734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E3F19D-969A-06E1-07DE-A7C6EF92AAE4}"/>
                </a:ext>
              </a:extLst>
            </p:cNvPr>
            <p:cNvSpPr/>
            <p:nvPr/>
          </p:nvSpPr>
          <p:spPr>
            <a:xfrm>
              <a:off x="10923743" y="6122430"/>
              <a:ext cx="598649" cy="598649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68409D2-30A3-216A-84A1-EE7C01A7E75B}"/>
                </a:ext>
              </a:extLst>
            </p:cNvPr>
            <p:cNvSpPr/>
            <p:nvPr/>
          </p:nvSpPr>
          <p:spPr>
            <a:xfrm>
              <a:off x="11629584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638BAA-D96A-CF5A-5F45-8C0C9D9E6D5A}"/>
                </a:ext>
              </a:extLst>
            </p:cNvPr>
            <p:cNvSpPr/>
            <p:nvPr/>
          </p:nvSpPr>
          <p:spPr>
            <a:xfrm>
              <a:off x="10496156" y="6060436"/>
              <a:ext cx="289971" cy="289971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7CE402-E5C9-8213-83E3-481366867AC7}"/>
                </a:ext>
              </a:extLst>
            </p:cNvPr>
            <p:cNvSpPr/>
            <p:nvPr/>
          </p:nvSpPr>
          <p:spPr>
            <a:xfrm>
              <a:off x="10192993" y="5947619"/>
              <a:ext cx="165725" cy="165725"/>
            </a:xfrm>
            <a:prstGeom prst="ellipse">
              <a:avLst/>
            </a:prstGeom>
            <a:solidFill>
              <a:srgbClr val="F1BE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0743AF0-7C91-8E40-AD5D-5A47955700C9}"/>
              </a:ext>
            </a:extLst>
          </p:cNvPr>
          <p:cNvSpPr txBox="1"/>
          <p:nvPr/>
        </p:nvSpPr>
        <p:spPr>
          <a:xfrm>
            <a:off x="629330" y="2475671"/>
            <a:ext cx="7308579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t-EE" sz="5400" b="1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Tööplaan kuni </a:t>
            </a:r>
            <a:r>
              <a:rPr lang="et-EE" sz="5400" b="1" dirty="0">
                <a:solidFill>
                  <a:srgbClr val="F1BE9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2027</a:t>
            </a:r>
            <a:endParaRPr lang="en-EE" sz="5400" b="1">
              <a:solidFill>
                <a:srgbClr val="F1BE9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6" name="Picture 25" descr="A field of hay bales&#10;&#10;Description automatically generated">
            <a:extLst>
              <a:ext uri="{FF2B5EF4-FFF2-40B4-BE49-F238E27FC236}">
                <a16:creationId xmlns:a16="http://schemas.microsoft.com/office/drawing/2014/main" id="{8741D4B3-2F87-E9E0-A71F-4A96397B92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67" r="16667"/>
          <a:stretch/>
        </p:blipFill>
        <p:spPr>
          <a:xfrm>
            <a:off x="9137107" y="1165751"/>
            <a:ext cx="4290547" cy="429054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194F2-4226-5D88-E2EC-24C564CB1B0A}"/>
              </a:ext>
            </a:extLst>
          </p:cNvPr>
          <p:cNvSpPr txBox="1"/>
          <p:nvPr/>
        </p:nvSpPr>
        <p:spPr>
          <a:xfrm>
            <a:off x="359440" y="6221570"/>
            <a:ext cx="4701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i="1">
                <a:solidFill>
                  <a:srgbClr val="5356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07.05.26 juhtrühma 14. kohtumine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0A4A198-4844-D8AB-4140-870A61FEC31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67" t="11574" r="16667" b="-11574"/>
          <a:stretch/>
        </p:blipFill>
        <p:spPr>
          <a:xfrm>
            <a:off x="7119252" y="4382329"/>
            <a:ext cx="2836678" cy="28366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71642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'i kujundus">
  <a:themeElements>
    <a:clrScheme name="Kohandatu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cbbdd8-a3cd-4332-9bf9-f6c69c1baf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E016056A16A42B075AF75C18E236F" ma:contentTypeVersion="11" ma:contentTypeDescription="Create a new document." ma:contentTypeScope="" ma:versionID="3842060b60d13043525cd44ad2fcd4cd">
  <xsd:schema xmlns:xsd="http://www.w3.org/2001/XMLSchema" xmlns:xs="http://www.w3.org/2001/XMLSchema" xmlns:p="http://schemas.microsoft.com/office/2006/metadata/properties" xmlns:ns2="adcbbdd8-a3cd-4332-9bf9-f6c69c1baf9e" targetNamespace="http://schemas.microsoft.com/office/2006/metadata/properties" ma:root="true" ma:fieldsID="40c7e8c145a63d69d5996afd692ca65d" ns2:_="">
    <xsd:import namespace="adcbbdd8-a3cd-4332-9bf9-f6c69c1ba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bbdd8-a3cd-4332-9bf9-f6c69c1ba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d040227-3b06-4173-ae46-9604ed6ae5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495671-7BDB-4B99-8864-98B010BE2D0F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adcbbdd8-a3cd-4332-9bf9-f6c69c1baf9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900572-E649-4777-A937-4EBD4AE47087}"/>
</file>

<file path=customXml/itemProps3.xml><?xml version="1.0" encoding="utf-8"?>
<ds:datastoreItem xmlns:ds="http://schemas.openxmlformats.org/officeDocument/2006/customXml" ds:itemID="{87540B72-5F2E-4B04-8F63-482A5E7A80A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2d5054-1b3c-4a65-9351-3c842ea4ca12}" enabled="0" method="" siteId="{982d5054-1b3c-4a65-9351-3c842ea4ca1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1344</Words>
  <Application>Microsoft Office PowerPoint</Application>
  <PresentationFormat>Laiekraan</PresentationFormat>
  <Paragraphs>211</Paragraphs>
  <Slides>15</Slides>
  <Notes>6</Notes>
  <HiddenSlides>4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Roboto Condensed</vt:lpstr>
      <vt:lpstr>Times New Roman</vt:lpstr>
      <vt:lpstr>1_Office'i kujundus</vt:lpstr>
      <vt:lpstr>2_Office'i kujundus</vt:lpstr>
      <vt:lpstr>PowerPointi esitlus</vt:lpstr>
      <vt:lpstr>PowerPointi esitlus</vt:lpstr>
      <vt:lpstr>PowerPointi esitlus</vt:lpstr>
      <vt:lpstr>Ülevaade käimasolevatest uuringutest</vt:lpstr>
      <vt:lpstr>„Suuremõõtkavalise digitaalse mullastikukaardi kaasaegse kontseptsiooni loomine ja olemasoleva mullastikukaardi ajakohastamine“ ehk MULD2 projekt</vt:lpstr>
      <vt:lpstr>„LULUCF sektori metsamaa mineraal- ja turvasmuldade KHG voogude ja süsinikuvaru dünaamika täpsem hindamine riiklikus KHG inventuuris“ ehk MEMU uuring</vt:lpstr>
      <vt:lpstr>„LULUCF sektori põllu- ja rohumaa mineraal- ja turvasmuldade KHG voogude ja süsinikuvaru dünaamika täpsem hindamine riiklikus KHG inventuuris“ ehk PÕMU uuring</vt:lpstr>
      <vt:lpstr>Pruunalade (brownfields) kaardistamise metoodika väljatöötamine ja nende üleriigiline kaardistamine</vt:lpstr>
      <vt:lpstr>PowerPointi esitlus</vt:lpstr>
      <vt:lpstr>PowerPointi esitlus</vt:lpstr>
      <vt:lpstr>PowerPointi esitlus</vt:lpstr>
      <vt:lpstr>PowerPointi esitlus</vt:lpstr>
      <vt:lpstr>Algatatud projektide ülevaade – juhtrühmas kinnitamiseks</vt:lpstr>
      <vt:lpstr>Algatatud projektide ülevaade – teadmiseks</vt:lpstr>
      <vt:lpstr>Algatamisel projektide ülevaade</vt:lpstr>
    </vt:vector>
  </TitlesOfParts>
  <Company>KeMIT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Lisa 1_TA Maamuld XIV juhtrühm_07.05.26</dc:title>
  <dc:creator>Janika Laht</dc:creator>
  <cp:lastModifiedBy>Mairit Saar</cp:lastModifiedBy>
  <cp:revision>1</cp:revision>
  <dcterms:created xsi:type="dcterms:W3CDTF">2026-03-17T09:15:00Z</dcterms:created>
  <dcterms:modified xsi:type="dcterms:W3CDTF">2026-05-07T07:44:30Z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0x0101002ADE016056A16A42B075AF75C18E236F</vt:lpwstr>
  </property>
  <property fmtid="{D5CDD505-2E9C-101B-9397-08002B2CF9AE}" pid="3" name="MediaServiceImageTags">
    <vt:lpwstr/>
  </property>
</Properties>
</file>